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61" r:id="rId7"/>
    <p:sldId id="258" r:id="rId8"/>
    <p:sldId id="259" r:id="rId9"/>
    <p:sldId id="277" r:id="rId10"/>
    <p:sldId id="267" r:id="rId11"/>
    <p:sldId id="260" r:id="rId12"/>
    <p:sldId id="278" r:id="rId13"/>
    <p:sldId id="266" r:id="rId14"/>
    <p:sldId id="264" r:id="rId15"/>
    <p:sldId id="265" r:id="rId16"/>
    <p:sldId id="268" r:id="rId17"/>
    <p:sldId id="269" r:id="rId18"/>
    <p:sldId id="270" r:id="rId19"/>
    <p:sldId id="271" r:id="rId20"/>
    <p:sldId id="272" r:id="rId21"/>
    <p:sldId id="274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3F8E61-7874-ADCB-53CD-AFBF1701B6DC}" name="Matsuoka, Ruriko[松岡 瑠理子]" initials="M瑠" userId="S::matsuoka.ruriko2@jica.go.jp::baf34ca0-95e2-4280-a773-5fd03d64aa02" providerId="AD"/>
  <p188:author id="{530BB170-A9A2-E64C-4B75-04107CD4443D}" name="Matsuoka, Ruriko[松岡 瑠理子]" initials="MR瑠" userId="Matsuoka, Ruriko[松岡 瑠理子]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DEFC7-E58C-4F64-92B4-4B5F01FAB459}" v="13" dt="2023-04-19T18:47:20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oka, Ruriko[松岡 瑠理子]" userId="baf34ca0-95e2-4280-a773-5fd03d64aa02" providerId="ADAL" clId="{1F5DEFC7-E58C-4F64-92B4-4B5F01FAB459}"/>
    <pc:docChg chg="undo custSel delSld modSld sldOrd">
      <pc:chgData name="Matsuoka, Ruriko[松岡 瑠理子]" userId="baf34ca0-95e2-4280-a773-5fd03d64aa02" providerId="ADAL" clId="{1F5DEFC7-E58C-4F64-92B4-4B5F01FAB459}" dt="2023-04-19T18:47:37.165" v="901" actId="14100"/>
      <pc:docMkLst>
        <pc:docMk/>
      </pc:docMkLst>
      <pc:sldChg chg="delSp modSp mod">
        <pc:chgData name="Matsuoka, Ruriko[松岡 瑠理子]" userId="baf34ca0-95e2-4280-a773-5fd03d64aa02" providerId="ADAL" clId="{1F5DEFC7-E58C-4F64-92B4-4B5F01FAB459}" dt="2023-04-19T18:47:07.288" v="898" actId="1076"/>
        <pc:sldMkLst>
          <pc:docMk/>
          <pc:sldMk cId="3547829149" sldId="256"/>
        </pc:sldMkLst>
        <pc:spChg chg="mod">
          <ac:chgData name="Matsuoka, Ruriko[松岡 瑠理子]" userId="baf34ca0-95e2-4280-a773-5fd03d64aa02" providerId="ADAL" clId="{1F5DEFC7-E58C-4F64-92B4-4B5F01FAB459}" dt="2023-04-19T18:47:07.288" v="898" actId="1076"/>
          <ac:spMkLst>
            <pc:docMk/>
            <pc:sldMk cId="3547829149" sldId="256"/>
            <ac:spMk id="2" creationId="{2A63B28E-C733-48D3-9DB2-6D842D0FD489}"/>
          </ac:spMkLst>
        </pc:spChg>
        <pc:picChg chg="del">
          <ac:chgData name="Matsuoka, Ruriko[松岡 瑠理子]" userId="baf34ca0-95e2-4280-a773-5fd03d64aa02" providerId="ADAL" clId="{1F5DEFC7-E58C-4F64-92B4-4B5F01FAB459}" dt="2023-04-19T18:46:55.456" v="896" actId="478"/>
          <ac:picMkLst>
            <pc:docMk/>
            <pc:sldMk cId="3547829149" sldId="256"/>
            <ac:picMk id="11" creationId="{00000000-0000-0000-0000-000000000000}"/>
          </ac:picMkLst>
        </pc:picChg>
      </pc:sldChg>
      <pc:sldChg chg="modSp mod">
        <pc:chgData name="Matsuoka, Ruriko[松岡 瑠理子]" userId="baf34ca0-95e2-4280-a773-5fd03d64aa02" providerId="ADAL" clId="{1F5DEFC7-E58C-4F64-92B4-4B5F01FAB459}" dt="2023-04-19T18:47:20.046" v="900" actId="1076"/>
        <pc:sldMkLst>
          <pc:docMk/>
          <pc:sldMk cId="687339486" sldId="257"/>
        </pc:sldMkLst>
        <pc:spChg chg="mod">
          <ac:chgData name="Matsuoka, Ruriko[松岡 瑠理子]" userId="baf34ca0-95e2-4280-a773-5fd03d64aa02" providerId="ADAL" clId="{1F5DEFC7-E58C-4F64-92B4-4B5F01FAB459}" dt="2023-04-19T18:32:30.549" v="828" actId="1076"/>
          <ac:spMkLst>
            <pc:docMk/>
            <pc:sldMk cId="687339486" sldId="257"/>
            <ac:spMk id="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3:33.413" v="4" actId="1076"/>
          <ac:spMkLst>
            <pc:docMk/>
            <pc:sldMk cId="687339486" sldId="257"/>
            <ac:spMk id="10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3:26.500" v="2" actId="1076"/>
          <ac:spMkLst>
            <pc:docMk/>
            <pc:sldMk cId="687339486" sldId="257"/>
            <ac:spMk id="12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3:30.356" v="3" actId="1076"/>
          <ac:spMkLst>
            <pc:docMk/>
            <pc:sldMk cId="687339486" sldId="257"/>
            <ac:spMk id="1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3:55.063" v="8" actId="14100"/>
          <ac:spMkLst>
            <pc:docMk/>
            <pc:sldMk cId="687339486" sldId="257"/>
            <ac:spMk id="15" creationId="{00000000-0000-0000-0000-000000000000}"/>
          </ac:spMkLst>
        </pc:spChg>
        <pc:picChg chg="mod">
          <ac:chgData name="Matsuoka, Ruriko[松岡 瑠理子]" userId="baf34ca0-95e2-4280-a773-5fd03d64aa02" providerId="ADAL" clId="{1F5DEFC7-E58C-4F64-92B4-4B5F01FAB459}" dt="2023-04-19T18:32:26.391" v="827" actId="1076"/>
          <ac:picMkLst>
            <pc:docMk/>
            <pc:sldMk cId="687339486" sldId="257"/>
            <ac:picMk id="2" creationId="{00000000-0000-0000-0000-000000000000}"/>
          </ac:picMkLst>
        </pc:picChg>
        <pc:picChg chg="mod">
          <ac:chgData name="Matsuoka, Ruriko[松岡 瑠理子]" userId="baf34ca0-95e2-4280-a773-5fd03d64aa02" providerId="ADAL" clId="{1F5DEFC7-E58C-4F64-92B4-4B5F01FAB459}" dt="2023-04-19T18:47:20.046" v="900" actId="1076"/>
          <ac:picMkLst>
            <pc:docMk/>
            <pc:sldMk cId="687339486" sldId="257"/>
            <ac:picMk id="7" creationId="{00000000-0000-0000-0000-000000000000}"/>
          </ac:picMkLst>
        </pc:picChg>
      </pc:sldChg>
      <pc:sldChg chg="modSp mod ord">
        <pc:chgData name="Matsuoka, Ruriko[松岡 瑠理子]" userId="baf34ca0-95e2-4280-a773-5fd03d64aa02" providerId="ADAL" clId="{1F5DEFC7-E58C-4F64-92B4-4B5F01FAB459}" dt="2023-04-19T18:36:32.623" v="842" actId="1076"/>
        <pc:sldMkLst>
          <pc:docMk/>
          <pc:sldMk cId="3404236327" sldId="258"/>
        </pc:sldMkLst>
        <pc:spChg chg="mod">
          <ac:chgData name="Matsuoka, Ruriko[松岡 瑠理子]" userId="baf34ca0-95e2-4280-a773-5fd03d64aa02" providerId="ADAL" clId="{1F5DEFC7-E58C-4F64-92B4-4B5F01FAB459}" dt="2023-04-19T18:36:32.623" v="842" actId="1076"/>
          <ac:spMkLst>
            <pc:docMk/>
            <pc:sldMk cId="3404236327" sldId="258"/>
            <ac:spMk id="10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9T18:36:29.689" v="841" actId="1076"/>
          <ac:spMkLst>
            <pc:docMk/>
            <pc:sldMk cId="3404236327" sldId="258"/>
            <ac:spMk id="11" creationId="{00000000-0000-0000-0000-000000000000}"/>
          </ac:spMkLst>
        </pc:spChg>
      </pc:sldChg>
      <pc:sldChg chg="addSp delSp modSp mod ord">
        <pc:chgData name="Matsuoka, Ruriko[松岡 瑠理子]" userId="baf34ca0-95e2-4280-a773-5fd03d64aa02" providerId="ADAL" clId="{1F5DEFC7-E58C-4F64-92B4-4B5F01FAB459}" dt="2023-04-19T18:47:37.165" v="901" actId="14100"/>
        <pc:sldMkLst>
          <pc:docMk/>
          <pc:sldMk cId="1732592469" sldId="261"/>
        </pc:sldMkLst>
        <pc:spChg chg="mod">
          <ac:chgData name="Matsuoka, Ruriko[松岡 瑠理子]" userId="baf34ca0-95e2-4280-a773-5fd03d64aa02" providerId="ADAL" clId="{1F5DEFC7-E58C-4F64-92B4-4B5F01FAB459}" dt="2023-04-04T16:38:43.041" v="576" actId="1076"/>
          <ac:spMkLst>
            <pc:docMk/>
            <pc:sldMk cId="1732592469" sldId="261"/>
            <ac:spMk id="9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9T18:47:37.165" v="901" actId="14100"/>
          <ac:spMkLst>
            <pc:docMk/>
            <pc:sldMk cId="1732592469" sldId="261"/>
            <ac:spMk id="18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8:05.269" v="21" actId="1076"/>
          <ac:spMkLst>
            <pc:docMk/>
            <pc:sldMk cId="1732592469" sldId="261"/>
            <ac:spMk id="3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5:56.406" v="548" actId="14100"/>
          <ac:spMkLst>
            <pc:docMk/>
            <pc:sldMk cId="1732592469" sldId="261"/>
            <ac:spMk id="34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9T18:35:05.918" v="833" actId="14100"/>
          <ac:spMkLst>
            <pc:docMk/>
            <pc:sldMk cId="1732592469" sldId="261"/>
            <ac:spMk id="35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8:09.338" v="569" actId="14100"/>
          <ac:spMkLst>
            <pc:docMk/>
            <pc:sldMk cId="1732592469" sldId="261"/>
            <ac:spMk id="36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7:07.524" v="559" actId="14100"/>
          <ac:spMkLst>
            <pc:docMk/>
            <pc:sldMk cId="1732592469" sldId="261"/>
            <ac:spMk id="37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8:29.956" v="572" actId="14100"/>
          <ac:spMkLst>
            <pc:docMk/>
            <pc:sldMk cId="1732592469" sldId="261"/>
            <ac:spMk id="38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8:48.883" v="577" actId="1076"/>
          <ac:spMkLst>
            <pc:docMk/>
            <pc:sldMk cId="1732592469" sldId="261"/>
            <ac:spMk id="4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8:47.026" v="33" actId="14100"/>
          <ac:spMkLst>
            <pc:docMk/>
            <pc:sldMk cId="1732592469" sldId="261"/>
            <ac:spMk id="44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8:35.148" v="574" actId="120"/>
          <ac:spMkLst>
            <pc:docMk/>
            <pc:sldMk cId="1732592469" sldId="261"/>
            <ac:spMk id="46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8:57.317" v="579" actId="1076"/>
          <ac:spMkLst>
            <pc:docMk/>
            <pc:sldMk cId="1732592469" sldId="261"/>
            <ac:spMk id="48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1T15:04:48.436" v="801" actId="1076"/>
          <ac:spMkLst>
            <pc:docMk/>
            <pc:sldMk cId="1732592469" sldId="261"/>
            <ac:spMk id="52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37:26.557" v="561" actId="14100"/>
          <ac:spMkLst>
            <pc:docMk/>
            <pc:sldMk cId="1732592469" sldId="261"/>
            <ac:spMk id="58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1T15:04:42.146" v="800" actId="20577"/>
          <ac:spMkLst>
            <pc:docMk/>
            <pc:sldMk cId="1732592469" sldId="261"/>
            <ac:spMk id="61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08:29.765" v="31" actId="20577"/>
          <ac:spMkLst>
            <pc:docMk/>
            <pc:sldMk cId="1732592469" sldId="261"/>
            <ac:spMk id="86" creationId="{00000000-0000-0000-0000-000000000000}"/>
          </ac:spMkLst>
        </pc:spChg>
        <pc:cxnChg chg="add del mod">
          <ac:chgData name="Matsuoka, Ruriko[松岡 瑠理子]" userId="baf34ca0-95e2-4280-a773-5fd03d64aa02" providerId="ADAL" clId="{1F5DEFC7-E58C-4F64-92B4-4B5F01FAB459}" dt="2023-04-04T16:35:02.193" v="537" actId="478"/>
          <ac:cxnSpMkLst>
            <pc:docMk/>
            <pc:sldMk cId="1732592469" sldId="261"/>
            <ac:cxnSpMk id="17" creationId="{8DED9A4D-2D25-455B-ACFF-40DBC976D111}"/>
          </ac:cxnSpMkLst>
        </pc:cxnChg>
        <pc:cxnChg chg="mod">
          <ac:chgData name="Matsuoka, Ruriko[松岡 瑠理子]" userId="baf34ca0-95e2-4280-a773-5fd03d64aa02" providerId="ADAL" clId="{1F5DEFC7-E58C-4F64-92B4-4B5F01FAB459}" dt="2023-04-19T18:34:56.775" v="832" actId="14100"/>
          <ac:cxnSpMkLst>
            <pc:docMk/>
            <pc:sldMk cId="1732592469" sldId="261"/>
            <ac:cxnSpMk id="39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37:01.758" v="558" actId="1076"/>
          <ac:cxnSpMkLst>
            <pc:docMk/>
            <pc:sldMk cId="1732592469" sldId="261"/>
            <ac:cxnSpMk id="40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33:47.981" v="526" actId="14100"/>
          <ac:cxnSpMkLst>
            <pc:docMk/>
            <pc:sldMk cId="1732592469" sldId="261"/>
            <ac:cxnSpMk id="50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38:09.338" v="569" actId="14100"/>
          <ac:cxnSpMkLst>
            <pc:docMk/>
            <pc:sldMk cId="1732592469" sldId="261"/>
            <ac:cxnSpMk id="51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38:12.406" v="570" actId="14100"/>
          <ac:cxnSpMkLst>
            <pc:docMk/>
            <pc:sldMk cId="1732592469" sldId="261"/>
            <ac:cxnSpMk id="53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35:56.406" v="548" actId="14100"/>
          <ac:cxnSpMkLst>
            <pc:docMk/>
            <pc:sldMk cId="1732592469" sldId="261"/>
            <ac:cxnSpMk id="54" creationId="{00000000-0000-0000-0000-000000000000}"/>
          </ac:cxnSpMkLst>
        </pc:cxnChg>
        <pc:cxnChg chg="add mod">
          <ac:chgData name="Matsuoka, Ruriko[松岡 瑠理子]" userId="baf34ca0-95e2-4280-a773-5fd03d64aa02" providerId="ADAL" clId="{1F5DEFC7-E58C-4F64-92B4-4B5F01FAB459}" dt="2023-04-04T16:35:40.880" v="544" actId="14100"/>
          <ac:cxnSpMkLst>
            <pc:docMk/>
            <pc:sldMk cId="1732592469" sldId="261"/>
            <ac:cxnSpMk id="59" creationId="{FD524750-A6FA-4818-B9CB-B557A81A075F}"/>
          </ac:cxnSpMkLst>
        </pc:cxnChg>
        <pc:cxnChg chg="add mod">
          <ac:chgData name="Matsuoka, Ruriko[松岡 瑠理子]" userId="baf34ca0-95e2-4280-a773-5fd03d64aa02" providerId="ADAL" clId="{1F5DEFC7-E58C-4F64-92B4-4B5F01FAB459}" dt="2023-04-04T16:35:48.342" v="546" actId="1076"/>
          <ac:cxnSpMkLst>
            <pc:docMk/>
            <pc:sldMk cId="1732592469" sldId="261"/>
            <ac:cxnSpMk id="60" creationId="{EC9A9A33-0F86-4720-8314-A2C6D8BA4AAB}"/>
          </ac:cxnSpMkLst>
        </pc:cxnChg>
        <pc:cxnChg chg="add mod">
          <ac:chgData name="Matsuoka, Ruriko[松岡 瑠理子]" userId="baf34ca0-95e2-4280-a773-5fd03d64aa02" providerId="ADAL" clId="{1F5DEFC7-E58C-4F64-92B4-4B5F01FAB459}" dt="2023-04-19T18:35:53.622" v="836" actId="14100"/>
          <ac:cxnSpMkLst>
            <pc:docMk/>
            <pc:sldMk cId="1732592469" sldId="261"/>
            <ac:cxnSpMk id="63" creationId="{59FB38DF-2719-43F7-9E94-FBD14D9A54F3}"/>
          </ac:cxnSpMkLst>
        </pc:cxnChg>
      </pc:sldChg>
      <pc:sldChg chg="modSp del mod ord">
        <pc:chgData name="Matsuoka, Ruriko[松岡 瑠理子]" userId="baf34ca0-95e2-4280-a773-5fd03d64aa02" providerId="ADAL" clId="{1F5DEFC7-E58C-4F64-92B4-4B5F01FAB459}" dt="2023-04-10T16:50:50.981" v="797" actId="2696"/>
        <pc:sldMkLst>
          <pc:docMk/>
          <pc:sldMk cId="941808523" sldId="262"/>
        </pc:sldMkLst>
        <pc:picChg chg="mod">
          <ac:chgData name="Matsuoka, Ruriko[松岡 瑠理子]" userId="baf34ca0-95e2-4280-a773-5fd03d64aa02" providerId="ADAL" clId="{1F5DEFC7-E58C-4F64-92B4-4B5F01FAB459}" dt="2023-04-04T16:30:25.361" v="521" actId="1076"/>
          <ac:picMkLst>
            <pc:docMk/>
            <pc:sldMk cId="941808523" sldId="262"/>
            <ac:picMk id="10" creationId="{00000000-0000-0000-0000-000000000000}"/>
          </ac:picMkLst>
        </pc:picChg>
        <pc:picChg chg="mod">
          <ac:chgData name="Matsuoka, Ruriko[松岡 瑠理子]" userId="baf34ca0-95e2-4280-a773-5fd03d64aa02" providerId="ADAL" clId="{1F5DEFC7-E58C-4F64-92B4-4B5F01FAB459}" dt="2023-04-04T16:30:28.488" v="523" actId="1076"/>
          <ac:picMkLst>
            <pc:docMk/>
            <pc:sldMk cId="941808523" sldId="262"/>
            <ac:picMk id="11" creationId="{00000000-0000-0000-0000-000000000000}"/>
          </ac:picMkLst>
        </pc:picChg>
      </pc:sldChg>
      <pc:sldChg chg="modSp mod">
        <pc:chgData name="Matsuoka, Ruriko[松岡 瑠理子]" userId="baf34ca0-95e2-4280-a773-5fd03d64aa02" providerId="ADAL" clId="{1F5DEFC7-E58C-4F64-92B4-4B5F01FAB459}" dt="2023-04-19T18:43:48.820" v="892" actId="20577"/>
        <pc:sldMkLst>
          <pc:docMk/>
          <pc:sldMk cId="2029611703" sldId="264"/>
        </pc:sldMkLst>
        <pc:spChg chg="mod">
          <ac:chgData name="Matsuoka, Ruriko[松岡 瑠理子]" userId="baf34ca0-95e2-4280-a773-5fd03d64aa02" providerId="ADAL" clId="{1F5DEFC7-E58C-4F64-92B4-4B5F01FAB459}" dt="2023-04-04T16:10:15.731" v="58" actId="1076"/>
          <ac:spMkLst>
            <pc:docMk/>
            <pc:sldMk cId="2029611703" sldId="264"/>
            <ac:spMk id="9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0:09.704" v="56" actId="14100"/>
          <ac:spMkLst>
            <pc:docMk/>
            <pc:sldMk cId="2029611703" sldId="264"/>
            <ac:spMk id="11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0:05.879" v="55" actId="1076"/>
          <ac:spMkLst>
            <pc:docMk/>
            <pc:sldMk cId="2029611703" sldId="264"/>
            <ac:spMk id="2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0T16:50:38.997" v="796" actId="115"/>
          <ac:spMkLst>
            <pc:docMk/>
            <pc:sldMk cId="2029611703" sldId="264"/>
            <ac:spMk id="25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19T18:43:48.820" v="892" actId="20577"/>
          <ac:spMkLst>
            <pc:docMk/>
            <pc:sldMk cId="2029611703" sldId="264"/>
            <ac:spMk id="26" creationId="{00000000-0000-0000-0000-000000000000}"/>
          </ac:spMkLst>
        </pc:spChg>
        <pc:picChg chg="mod">
          <ac:chgData name="Matsuoka, Ruriko[松岡 瑠理子]" userId="baf34ca0-95e2-4280-a773-5fd03d64aa02" providerId="ADAL" clId="{1F5DEFC7-E58C-4F64-92B4-4B5F01FAB459}" dt="2023-04-04T16:10:21.447" v="60" actId="1076"/>
          <ac:picMkLst>
            <pc:docMk/>
            <pc:sldMk cId="2029611703" sldId="264"/>
            <ac:picMk id="3" creationId="{00000000-0000-0000-0000-000000000000}"/>
          </ac:picMkLst>
        </pc:picChg>
        <pc:picChg chg="mod">
          <ac:chgData name="Matsuoka, Ruriko[松岡 瑠理子]" userId="baf34ca0-95e2-4280-a773-5fd03d64aa02" providerId="ADAL" clId="{1F5DEFC7-E58C-4F64-92B4-4B5F01FAB459}" dt="2023-04-04T16:10:18.669" v="59" actId="1076"/>
          <ac:picMkLst>
            <pc:docMk/>
            <pc:sldMk cId="2029611703" sldId="264"/>
            <ac:picMk id="10" creationId="{00000000-0000-0000-0000-000000000000}"/>
          </ac:picMkLst>
        </pc:picChg>
        <pc:picChg chg="mod">
          <ac:chgData name="Matsuoka, Ruriko[松岡 瑠理子]" userId="baf34ca0-95e2-4280-a773-5fd03d64aa02" providerId="ADAL" clId="{1F5DEFC7-E58C-4F64-92B4-4B5F01FAB459}" dt="2023-04-04T16:10:12.277" v="57" actId="1076"/>
          <ac:picMkLst>
            <pc:docMk/>
            <pc:sldMk cId="2029611703" sldId="264"/>
            <ac:picMk id="12" creationId="{00000000-0000-0000-0000-000000000000}"/>
          </ac:picMkLst>
        </pc:picChg>
      </pc:sldChg>
      <pc:sldChg chg="modSp mod">
        <pc:chgData name="Matsuoka, Ruriko[松岡 瑠理子]" userId="baf34ca0-95e2-4280-a773-5fd03d64aa02" providerId="ADAL" clId="{1F5DEFC7-E58C-4F64-92B4-4B5F01FAB459}" dt="2023-04-18T16:40:25.496" v="825" actId="20577"/>
        <pc:sldMkLst>
          <pc:docMk/>
          <pc:sldMk cId="3253905097" sldId="265"/>
        </pc:sldMkLst>
        <pc:spChg chg="mod">
          <ac:chgData name="Matsuoka, Ruriko[松岡 瑠理子]" userId="baf34ca0-95e2-4280-a773-5fd03d64aa02" providerId="ADAL" clId="{1F5DEFC7-E58C-4F64-92B4-4B5F01FAB459}" dt="2023-04-18T16:40:25.496" v="825" actId="20577"/>
          <ac:spMkLst>
            <pc:docMk/>
            <pc:sldMk cId="3253905097" sldId="265"/>
            <ac:spMk id="9" creationId="{00000000-0000-0000-0000-000000000000}"/>
          </ac:spMkLst>
        </pc:spChg>
      </pc:sldChg>
      <pc:sldChg chg="modSp mod ord">
        <pc:chgData name="Matsuoka, Ruriko[松岡 瑠理子]" userId="baf34ca0-95e2-4280-a773-5fd03d64aa02" providerId="ADAL" clId="{1F5DEFC7-E58C-4F64-92B4-4B5F01FAB459}" dt="2023-04-10T16:48:02.366" v="778" actId="20577"/>
        <pc:sldMkLst>
          <pc:docMk/>
          <pc:sldMk cId="853204416" sldId="266"/>
        </pc:sldMkLst>
        <pc:spChg chg="mod">
          <ac:chgData name="Matsuoka, Ruriko[松岡 瑠理子]" userId="baf34ca0-95e2-4280-a773-5fd03d64aa02" providerId="ADAL" clId="{1F5DEFC7-E58C-4F64-92B4-4B5F01FAB459}" dt="2023-04-10T16:48:02.366" v="778" actId="20577"/>
          <ac:spMkLst>
            <pc:docMk/>
            <pc:sldMk cId="853204416" sldId="266"/>
            <ac:spMk id="9" creationId="{00000000-0000-0000-0000-000000000000}"/>
          </ac:spMkLst>
        </pc:spChg>
        <pc:picChg chg="mod">
          <ac:chgData name="Matsuoka, Ruriko[松岡 瑠理子]" userId="baf34ca0-95e2-4280-a773-5fd03d64aa02" providerId="ADAL" clId="{1F5DEFC7-E58C-4F64-92B4-4B5F01FAB459}" dt="2023-04-10T16:46:52.320" v="749" actId="14100"/>
          <ac:picMkLst>
            <pc:docMk/>
            <pc:sldMk cId="853204416" sldId="266"/>
            <ac:picMk id="3" creationId="{00000000-0000-0000-0000-000000000000}"/>
          </ac:picMkLst>
        </pc:picChg>
      </pc:sldChg>
      <pc:sldChg chg="ord">
        <pc:chgData name="Matsuoka, Ruriko[松岡 瑠理子]" userId="baf34ca0-95e2-4280-a773-5fd03d64aa02" providerId="ADAL" clId="{1F5DEFC7-E58C-4F64-92B4-4B5F01FAB459}" dt="2023-04-04T16:14:00.754" v="88"/>
        <pc:sldMkLst>
          <pc:docMk/>
          <pc:sldMk cId="142483327" sldId="267"/>
        </pc:sldMkLst>
      </pc:sldChg>
      <pc:sldChg chg="modSp mod">
        <pc:chgData name="Matsuoka, Ruriko[松岡 瑠理子]" userId="baf34ca0-95e2-4280-a773-5fd03d64aa02" providerId="ADAL" clId="{1F5DEFC7-E58C-4F64-92B4-4B5F01FAB459}" dt="2023-04-10T16:51:47.096" v="799" actId="123"/>
        <pc:sldMkLst>
          <pc:docMk/>
          <pc:sldMk cId="475476472" sldId="269"/>
        </pc:sldMkLst>
        <pc:spChg chg="mod">
          <ac:chgData name="Matsuoka, Ruriko[松岡 瑠理子]" userId="baf34ca0-95e2-4280-a773-5fd03d64aa02" providerId="ADAL" clId="{1F5DEFC7-E58C-4F64-92B4-4B5F01FAB459}" dt="2023-04-10T16:51:47.096" v="799" actId="123"/>
          <ac:spMkLst>
            <pc:docMk/>
            <pc:sldMk cId="475476472" sldId="269"/>
            <ac:spMk id="16" creationId="{00000000-0000-0000-0000-000000000000}"/>
          </ac:spMkLst>
        </pc:spChg>
      </pc:sldChg>
      <pc:sldChg chg="addSp delSp modSp mod">
        <pc:chgData name="Matsuoka, Ruriko[松岡 瑠理子]" userId="baf34ca0-95e2-4280-a773-5fd03d64aa02" providerId="ADAL" clId="{1F5DEFC7-E58C-4F64-92B4-4B5F01FAB459}" dt="2023-04-04T16:44:08.159" v="617" actId="5793"/>
        <pc:sldMkLst>
          <pc:docMk/>
          <pc:sldMk cId="3699876438" sldId="270"/>
        </pc:sldMkLst>
        <pc:spChg chg="mod">
          <ac:chgData name="Matsuoka, Ruriko[松岡 瑠理子]" userId="baf34ca0-95e2-4280-a773-5fd03d64aa02" providerId="ADAL" clId="{1F5DEFC7-E58C-4F64-92B4-4B5F01FAB459}" dt="2023-04-04T16:24:44.040" v="458" actId="1076"/>
          <ac:spMkLst>
            <pc:docMk/>
            <pc:sldMk cId="3699876438" sldId="270"/>
            <ac:spMk id="7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9:19.156" v="342" actId="1076"/>
          <ac:spMkLst>
            <pc:docMk/>
            <pc:sldMk cId="3699876438" sldId="270"/>
            <ac:spMk id="10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9:51.200" v="344" actId="208"/>
          <ac:spMkLst>
            <pc:docMk/>
            <pc:sldMk cId="3699876438" sldId="270"/>
            <ac:spMk id="13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44:08.159" v="617" actId="5793"/>
          <ac:spMkLst>
            <pc:docMk/>
            <pc:sldMk cId="3699876438" sldId="270"/>
            <ac:spMk id="15" creationId="{00000000-0000-0000-0000-000000000000}"/>
          </ac:spMkLst>
        </pc:spChg>
        <pc:spChg chg="add del mod">
          <ac:chgData name="Matsuoka, Ruriko[松岡 瑠理子]" userId="baf34ca0-95e2-4280-a773-5fd03d64aa02" providerId="ADAL" clId="{1F5DEFC7-E58C-4F64-92B4-4B5F01FAB459}" dt="2023-04-04T16:20:00.365" v="346" actId="208"/>
          <ac:spMkLst>
            <pc:docMk/>
            <pc:sldMk cId="3699876438" sldId="270"/>
            <ac:spMk id="18" creationId="{00000000-0000-0000-0000-000000000000}"/>
          </ac:spMkLst>
        </pc:spChg>
        <pc:spChg chg="del mod">
          <ac:chgData name="Matsuoka, Ruriko[松岡 瑠理子]" userId="baf34ca0-95e2-4280-a773-5fd03d64aa02" providerId="ADAL" clId="{1F5DEFC7-E58C-4F64-92B4-4B5F01FAB459}" dt="2023-04-04T16:22:07.503" v="385" actId="478"/>
          <ac:spMkLst>
            <pc:docMk/>
            <pc:sldMk cId="3699876438" sldId="270"/>
            <ac:spMk id="19" creationId="{00000000-0000-0000-0000-000000000000}"/>
          </ac:spMkLst>
        </pc:spChg>
        <pc:spChg chg="del mod">
          <ac:chgData name="Matsuoka, Ruriko[松岡 瑠理子]" userId="baf34ca0-95e2-4280-a773-5fd03d64aa02" providerId="ADAL" clId="{1F5DEFC7-E58C-4F64-92B4-4B5F01FAB459}" dt="2023-04-04T16:22:38.975" v="403" actId="478"/>
          <ac:spMkLst>
            <pc:docMk/>
            <pc:sldMk cId="3699876438" sldId="270"/>
            <ac:spMk id="20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6:04.445" v="481" actId="20577"/>
          <ac:spMkLst>
            <pc:docMk/>
            <pc:sldMk cId="3699876438" sldId="270"/>
            <ac:spMk id="22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6:30.721" v="493" actId="20577"/>
          <ac:spMkLst>
            <pc:docMk/>
            <pc:sldMk cId="3699876438" sldId="270"/>
            <ac:spMk id="23" creationId="{00000000-0000-0000-0000-000000000000}"/>
          </ac:spMkLst>
        </pc:spChg>
        <pc:spChg chg="del mod">
          <ac:chgData name="Matsuoka, Ruriko[松岡 瑠理子]" userId="baf34ca0-95e2-4280-a773-5fd03d64aa02" providerId="ADAL" clId="{1F5DEFC7-E58C-4F64-92B4-4B5F01FAB459}" dt="2023-04-04T16:28:16.061" v="511" actId="478"/>
          <ac:spMkLst>
            <pc:docMk/>
            <pc:sldMk cId="3699876438" sldId="270"/>
            <ac:spMk id="25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8:31.277" v="516" actId="20577"/>
          <ac:spMkLst>
            <pc:docMk/>
            <pc:sldMk cId="3699876438" sldId="270"/>
            <ac:spMk id="31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4:40.865" v="457" actId="1076"/>
          <ac:spMkLst>
            <pc:docMk/>
            <pc:sldMk cId="3699876438" sldId="270"/>
            <ac:spMk id="32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7:44.378" v="273" actId="20577"/>
          <ac:spMkLst>
            <pc:docMk/>
            <pc:sldMk cId="3699876438" sldId="270"/>
            <ac:spMk id="35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19:46.585" v="343" actId="208"/>
          <ac:spMkLst>
            <pc:docMk/>
            <pc:sldMk cId="3699876438" sldId="270"/>
            <ac:spMk id="36" creationId="{00000000-0000-0000-0000-000000000000}"/>
          </ac:spMkLst>
        </pc:spChg>
        <pc:spChg chg="add mod">
          <ac:chgData name="Matsuoka, Ruriko[松岡 瑠理子]" userId="baf34ca0-95e2-4280-a773-5fd03d64aa02" providerId="ADAL" clId="{1F5DEFC7-E58C-4F64-92B4-4B5F01FAB459}" dt="2023-04-04T16:16:16.306" v="196" actId="313"/>
          <ac:spMkLst>
            <pc:docMk/>
            <pc:sldMk cId="3699876438" sldId="270"/>
            <ac:spMk id="37" creationId="{91869690-167B-458E-866C-5A1FDF448735}"/>
          </ac:spMkLst>
        </pc:spChg>
        <pc:spChg chg="add mod">
          <ac:chgData name="Matsuoka, Ruriko[松岡 瑠理子]" userId="baf34ca0-95e2-4280-a773-5fd03d64aa02" providerId="ADAL" clId="{1F5DEFC7-E58C-4F64-92B4-4B5F01FAB459}" dt="2023-04-04T16:20:49.488" v="353" actId="14100"/>
          <ac:spMkLst>
            <pc:docMk/>
            <pc:sldMk cId="3699876438" sldId="270"/>
            <ac:spMk id="39" creationId="{6FAAD2D2-5786-468B-B77F-3FC09CCE4B72}"/>
          </ac:spMkLst>
        </pc:spChg>
        <pc:spChg chg="mod">
          <ac:chgData name="Matsuoka, Ruriko[松岡 瑠理子]" userId="baf34ca0-95e2-4280-a773-5fd03d64aa02" providerId="ADAL" clId="{1F5DEFC7-E58C-4F64-92B4-4B5F01FAB459}" dt="2023-04-04T16:24:06.516" v="446" actId="1076"/>
          <ac:spMkLst>
            <pc:docMk/>
            <pc:sldMk cId="3699876438" sldId="270"/>
            <ac:spMk id="48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5:27.885" v="467" actId="208"/>
          <ac:spMkLst>
            <pc:docMk/>
            <pc:sldMk cId="3699876438" sldId="270"/>
            <ac:spMk id="49" creationId="{00000000-0000-0000-0000-000000000000}"/>
          </ac:spMkLst>
        </pc:spChg>
        <pc:spChg chg="add mod">
          <ac:chgData name="Matsuoka, Ruriko[松岡 瑠理子]" userId="baf34ca0-95e2-4280-a773-5fd03d64aa02" providerId="ADAL" clId="{1F5DEFC7-E58C-4F64-92B4-4B5F01FAB459}" dt="2023-04-04T16:22:35.625" v="402" actId="20577"/>
          <ac:spMkLst>
            <pc:docMk/>
            <pc:sldMk cId="3699876438" sldId="270"/>
            <ac:spMk id="50" creationId="{13416E4B-A22D-49FB-8C33-B88711D70B93}"/>
          </ac:spMkLst>
        </pc:spChg>
        <pc:spChg chg="add mod">
          <ac:chgData name="Matsuoka, Ruriko[松岡 瑠理子]" userId="baf34ca0-95e2-4280-a773-5fd03d64aa02" providerId="ADAL" clId="{1F5DEFC7-E58C-4F64-92B4-4B5F01FAB459}" dt="2023-04-04T16:24:08.704" v="447" actId="1076"/>
          <ac:spMkLst>
            <pc:docMk/>
            <pc:sldMk cId="3699876438" sldId="270"/>
            <ac:spMk id="51" creationId="{77FE74D3-4A85-4767-9E47-0CC4F29DF33E}"/>
          </ac:spMkLst>
        </pc:spChg>
        <pc:spChg chg="add mod">
          <ac:chgData name="Matsuoka, Ruriko[松岡 瑠理子]" userId="baf34ca0-95e2-4280-a773-5fd03d64aa02" providerId="ADAL" clId="{1F5DEFC7-E58C-4F64-92B4-4B5F01FAB459}" dt="2023-04-04T16:27:02.430" v="495" actId="1076"/>
          <ac:spMkLst>
            <pc:docMk/>
            <pc:sldMk cId="3699876438" sldId="270"/>
            <ac:spMk id="56" creationId="{4989FEFA-9861-4885-B836-8BAABFFD1413}"/>
          </ac:spMkLst>
        </pc:spChg>
        <pc:picChg chg="add del mod">
          <ac:chgData name="Matsuoka, Ruriko[松岡 瑠理子]" userId="baf34ca0-95e2-4280-a773-5fd03d64aa02" providerId="ADAL" clId="{1F5DEFC7-E58C-4F64-92B4-4B5F01FAB459}" dt="2023-04-04T16:22:18.977" v="389" actId="478"/>
          <ac:picMkLst>
            <pc:docMk/>
            <pc:sldMk cId="3699876438" sldId="270"/>
            <ac:picMk id="11" creationId="{AD08CEC1-27E7-43C6-8C3E-540996E38336}"/>
          </ac:picMkLst>
        </pc:picChg>
        <pc:cxnChg chg="mod">
          <ac:chgData name="Matsuoka, Ruriko[松岡 瑠理子]" userId="baf34ca0-95e2-4280-a773-5fd03d64aa02" providerId="ADAL" clId="{1F5DEFC7-E58C-4F64-92B4-4B5F01FAB459}" dt="2023-04-04T16:42:51.279" v="593" actId="1582"/>
          <ac:cxnSpMkLst>
            <pc:docMk/>
            <pc:sldMk cId="3699876438" sldId="270"/>
            <ac:cxnSpMk id="4" creationId="{30993E67-88BF-B15A-4CA4-A203CB337EFA}"/>
          </ac:cxnSpMkLst>
        </pc:cxnChg>
        <pc:cxnChg chg="mod">
          <ac:chgData name="Matsuoka, Ruriko[松岡 瑠理子]" userId="baf34ca0-95e2-4280-a773-5fd03d64aa02" providerId="ADAL" clId="{1F5DEFC7-E58C-4F64-92B4-4B5F01FAB459}" dt="2023-04-04T16:43:05.210" v="596" actId="1582"/>
          <ac:cxnSpMkLst>
            <pc:docMk/>
            <pc:sldMk cId="3699876438" sldId="270"/>
            <ac:cxnSpMk id="29" creationId="{82C8B822-A62D-9327-AA79-959BB50C9570}"/>
          </ac:cxnSpMkLst>
        </pc:cxnChg>
        <pc:cxnChg chg="mod">
          <ac:chgData name="Matsuoka, Ruriko[松岡 瑠理子]" userId="baf34ca0-95e2-4280-a773-5fd03d64aa02" providerId="ADAL" clId="{1F5DEFC7-E58C-4F64-92B4-4B5F01FAB459}" dt="2023-04-04T16:42:57.691" v="594" actId="1582"/>
          <ac:cxnSpMkLst>
            <pc:docMk/>
            <pc:sldMk cId="3699876438" sldId="270"/>
            <ac:cxnSpMk id="38" creationId="{05B46C17-236C-FAAA-CAD8-172D8F7B0361}"/>
          </ac:cxnSpMkLst>
        </pc:cxnChg>
        <pc:cxnChg chg="mod">
          <ac:chgData name="Matsuoka, Ruriko[松岡 瑠理子]" userId="baf34ca0-95e2-4280-a773-5fd03d64aa02" providerId="ADAL" clId="{1F5DEFC7-E58C-4F64-92B4-4B5F01FAB459}" dt="2023-04-04T16:43:10.731" v="597" actId="1582"/>
          <ac:cxnSpMkLst>
            <pc:docMk/>
            <pc:sldMk cId="3699876438" sldId="270"/>
            <ac:cxnSpMk id="40" creationId="{C236CC43-8329-8EEF-57C8-7E371DCB76DD}"/>
          </ac:cxnSpMkLst>
        </pc:cxnChg>
        <pc:cxnChg chg="add del mod">
          <ac:chgData name="Matsuoka, Ruriko[松岡 瑠理子]" userId="baf34ca0-95e2-4280-a773-5fd03d64aa02" providerId="ADAL" clId="{1F5DEFC7-E58C-4F64-92B4-4B5F01FAB459}" dt="2023-04-04T16:42:06.911" v="585" actId="478"/>
          <ac:cxnSpMkLst>
            <pc:docMk/>
            <pc:sldMk cId="3699876438" sldId="270"/>
            <ac:cxnSpMk id="41" creationId="{39790E1C-A5AD-4BCE-85E0-6C2EE4554778}"/>
          </ac:cxnSpMkLst>
        </pc:cxnChg>
        <pc:cxnChg chg="mod">
          <ac:chgData name="Matsuoka, Ruriko[松岡 瑠理子]" userId="baf34ca0-95e2-4280-a773-5fd03d64aa02" providerId="ADAL" clId="{1F5DEFC7-E58C-4F64-92B4-4B5F01FAB459}" dt="2023-04-04T16:27:49.057" v="504" actId="208"/>
          <ac:cxnSpMkLst>
            <pc:docMk/>
            <pc:sldMk cId="3699876438" sldId="270"/>
            <ac:cxnSpMk id="42" creationId="{C8EB9764-7A38-9919-3982-DE9A44F65045}"/>
          </ac:cxnSpMkLst>
        </pc:cxnChg>
        <pc:cxnChg chg="add mod">
          <ac:chgData name="Matsuoka, Ruriko[松岡 瑠理子]" userId="baf34ca0-95e2-4280-a773-5fd03d64aa02" providerId="ADAL" clId="{1F5DEFC7-E58C-4F64-92B4-4B5F01FAB459}" dt="2023-04-04T16:42:30.047" v="590" actId="14100"/>
          <ac:cxnSpMkLst>
            <pc:docMk/>
            <pc:sldMk cId="3699876438" sldId="270"/>
            <ac:cxnSpMk id="43" creationId="{0D6CAB8B-CDF8-4E54-861A-8D3AE2DECF4E}"/>
          </ac:cxnSpMkLst>
        </pc:cxnChg>
        <pc:cxnChg chg="mod">
          <ac:chgData name="Matsuoka, Ruriko[松岡 瑠理子]" userId="baf34ca0-95e2-4280-a773-5fd03d64aa02" providerId="ADAL" clId="{1F5DEFC7-E58C-4F64-92B4-4B5F01FAB459}" dt="2023-04-04T16:27:54.835" v="505" actId="208"/>
          <ac:cxnSpMkLst>
            <pc:docMk/>
            <pc:sldMk cId="3699876438" sldId="270"/>
            <ac:cxnSpMk id="44" creationId="{A497CCF3-DF02-DC3D-9094-56785F8336A3}"/>
          </ac:cxnSpMkLst>
        </pc:cxnChg>
        <pc:cxnChg chg="del mod">
          <ac:chgData name="Matsuoka, Ruriko[松岡 瑠理子]" userId="baf34ca0-95e2-4280-a773-5fd03d64aa02" providerId="ADAL" clId="{1F5DEFC7-E58C-4F64-92B4-4B5F01FAB459}" dt="2023-04-04T16:27:10.465" v="496" actId="478"/>
          <ac:cxnSpMkLst>
            <pc:docMk/>
            <pc:sldMk cId="3699876438" sldId="270"/>
            <ac:cxnSpMk id="45" creationId="{00000000-0000-0000-0000-000000000000}"/>
          </ac:cxnSpMkLst>
        </pc:cxnChg>
        <pc:cxnChg chg="mod">
          <ac:chgData name="Matsuoka, Ruriko[松岡 瑠理子]" userId="baf34ca0-95e2-4280-a773-5fd03d64aa02" providerId="ADAL" clId="{1F5DEFC7-E58C-4F64-92B4-4B5F01FAB459}" dt="2023-04-04T16:43:27.758" v="600" actId="1582"/>
          <ac:cxnSpMkLst>
            <pc:docMk/>
            <pc:sldMk cId="3699876438" sldId="270"/>
            <ac:cxnSpMk id="52" creationId="{B66D761C-B0C5-4635-FFBC-59A1AD891E16}"/>
          </ac:cxnSpMkLst>
        </pc:cxnChg>
        <pc:cxnChg chg="mod">
          <ac:chgData name="Matsuoka, Ruriko[松岡 瑠理子]" userId="baf34ca0-95e2-4280-a773-5fd03d64aa02" providerId="ADAL" clId="{1F5DEFC7-E58C-4F64-92B4-4B5F01FAB459}" dt="2023-04-04T16:43:16.161" v="598" actId="1582"/>
          <ac:cxnSpMkLst>
            <pc:docMk/>
            <pc:sldMk cId="3699876438" sldId="270"/>
            <ac:cxnSpMk id="54" creationId="{D57D6ABD-52B9-47EE-37DA-559A0DAB2F48}"/>
          </ac:cxnSpMkLst>
        </pc:cxnChg>
        <pc:cxnChg chg="mod">
          <ac:chgData name="Matsuoka, Ruriko[松岡 瑠理子]" userId="baf34ca0-95e2-4280-a773-5fd03d64aa02" providerId="ADAL" clId="{1F5DEFC7-E58C-4F64-92B4-4B5F01FAB459}" dt="2023-04-04T16:43:42.029" v="602" actId="14100"/>
          <ac:cxnSpMkLst>
            <pc:docMk/>
            <pc:sldMk cId="3699876438" sldId="270"/>
            <ac:cxnSpMk id="59" creationId="{170F2ECC-A605-4D14-AA18-53C0662A24DD}"/>
          </ac:cxnSpMkLst>
        </pc:cxnChg>
        <pc:cxnChg chg="mod">
          <ac:chgData name="Matsuoka, Ruriko[松岡 瑠理子]" userId="baf34ca0-95e2-4280-a773-5fd03d64aa02" providerId="ADAL" clId="{1F5DEFC7-E58C-4F64-92B4-4B5F01FAB459}" dt="2023-04-04T16:43:21.613" v="599" actId="1582"/>
          <ac:cxnSpMkLst>
            <pc:docMk/>
            <pc:sldMk cId="3699876438" sldId="270"/>
            <ac:cxnSpMk id="63" creationId="{46E60BF4-F55D-CC1C-DDEC-1DEF86AA6080}"/>
          </ac:cxnSpMkLst>
        </pc:cxnChg>
      </pc:sldChg>
      <pc:sldChg chg="modSp mod">
        <pc:chgData name="Matsuoka, Ruriko[松岡 瑠理子]" userId="baf34ca0-95e2-4280-a773-5fd03d64aa02" providerId="ADAL" clId="{1F5DEFC7-E58C-4F64-92B4-4B5F01FAB459}" dt="2023-04-04T16:29:26.099" v="519" actId="14100"/>
        <pc:sldMkLst>
          <pc:docMk/>
          <pc:sldMk cId="3433815663" sldId="271"/>
        </pc:sldMkLst>
        <pc:spChg chg="mod">
          <ac:chgData name="Matsuoka, Ruriko[松岡 瑠理子]" userId="baf34ca0-95e2-4280-a773-5fd03d64aa02" providerId="ADAL" clId="{1F5DEFC7-E58C-4F64-92B4-4B5F01FAB459}" dt="2023-04-04T16:29:26.099" v="519" actId="14100"/>
          <ac:spMkLst>
            <pc:docMk/>
            <pc:sldMk cId="3433815663" sldId="271"/>
            <ac:spMk id="11" creationId="{00000000-0000-0000-0000-000000000000}"/>
          </ac:spMkLst>
        </pc:spChg>
        <pc:spChg chg="mod">
          <ac:chgData name="Matsuoka, Ruriko[松岡 瑠理子]" userId="baf34ca0-95e2-4280-a773-5fd03d64aa02" providerId="ADAL" clId="{1F5DEFC7-E58C-4F64-92B4-4B5F01FAB459}" dt="2023-04-04T16:29:19.077" v="518" actId="14100"/>
          <ac:spMkLst>
            <pc:docMk/>
            <pc:sldMk cId="3433815663" sldId="271"/>
            <ac:spMk id="13" creationId="{00000000-0000-0000-0000-000000000000}"/>
          </ac:spMkLst>
        </pc:spChg>
      </pc:sldChg>
      <pc:sldChg chg="del">
        <pc:chgData name="Matsuoka, Ruriko[松岡 瑠理子]" userId="baf34ca0-95e2-4280-a773-5fd03d64aa02" providerId="ADAL" clId="{1F5DEFC7-E58C-4F64-92B4-4B5F01FAB459}" dt="2023-04-04T16:28:59.135" v="517" actId="2696"/>
        <pc:sldMkLst>
          <pc:docMk/>
          <pc:sldMk cId="2232160821" sldId="276"/>
        </pc:sldMkLst>
      </pc:sldChg>
      <pc:sldChg chg="modSp mod ord">
        <pc:chgData name="Matsuoka, Ruriko[松岡 瑠理子]" userId="baf34ca0-95e2-4280-a773-5fd03d64aa02" providerId="ADAL" clId="{1F5DEFC7-E58C-4F64-92B4-4B5F01FAB459}" dt="2023-04-19T18:32:59.397" v="830" actId="1076"/>
        <pc:sldMkLst>
          <pc:docMk/>
          <pc:sldMk cId="1886068317" sldId="277"/>
        </pc:sldMkLst>
        <pc:picChg chg="mod">
          <ac:chgData name="Matsuoka, Ruriko[松岡 瑠理子]" userId="baf34ca0-95e2-4280-a773-5fd03d64aa02" providerId="ADAL" clId="{1F5DEFC7-E58C-4F64-92B4-4B5F01FAB459}" dt="2023-04-19T18:32:59.397" v="830" actId="1076"/>
          <ac:picMkLst>
            <pc:docMk/>
            <pc:sldMk cId="1886068317" sldId="277"/>
            <ac:picMk id="11" creationId="{293A7DF1-CDBC-8289-32E8-DCB9A29D8EF2}"/>
          </ac:picMkLst>
        </pc:picChg>
      </pc:sldChg>
      <pc:sldChg chg="ord">
        <pc:chgData name="Matsuoka, Ruriko[松岡 瑠理子]" userId="baf34ca0-95e2-4280-a773-5fd03d64aa02" providerId="ADAL" clId="{1F5DEFC7-E58C-4F64-92B4-4B5F01FAB459}" dt="2023-04-04T16:13:29.763" v="84"/>
        <pc:sldMkLst>
          <pc:docMk/>
          <pc:sldMk cId="707989735" sldId="2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18836-C94C-4754-A128-8036EF62842A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0802A-57C8-4197-B5B4-8DFC89BE54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99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F887F-5352-44AE-83BE-ABF057F79823}" type="datetimeFigureOut">
              <a:rPr lang="es-CO" smtClean="0"/>
              <a:t>28/08/2023</a:t>
            </a:fld>
            <a:endParaRPr lang="es-CO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s-CO"/>
              <a:t>マスター テキストの書式設定</a:t>
            </a:r>
          </a:p>
          <a:p>
            <a:pPr lvl="1"/>
            <a:r>
              <a:rPr lang="ja-JP" altLang="es-CO"/>
              <a:t>第 </a:t>
            </a:r>
            <a:r>
              <a:rPr lang="es-CO" altLang="ja-JP"/>
              <a:t>2 </a:t>
            </a:r>
            <a:r>
              <a:rPr lang="ja-JP" altLang="es-CO"/>
              <a:t>レベル</a:t>
            </a:r>
          </a:p>
          <a:p>
            <a:pPr lvl="2"/>
            <a:r>
              <a:rPr lang="ja-JP" altLang="es-CO"/>
              <a:t>第 </a:t>
            </a:r>
            <a:r>
              <a:rPr lang="es-CO" altLang="ja-JP"/>
              <a:t>3 </a:t>
            </a:r>
            <a:r>
              <a:rPr lang="ja-JP" altLang="es-CO"/>
              <a:t>レベル</a:t>
            </a:r>
          </a:p>
          <a:p>
            <a:pPr lvl="3"/>
            <a:r>
              <a:rPr lang="ja-JP" altLang="es-CO"/>
              <a:t>第 </a:t>
            </a:r>
            <a:r>
              <a:rPr lang="es-CO" altLang="ja-JP"/>
              <a:t>4 </a:t>
            </a:r>
            <a:r>
              <a:rPr lang="ja-JP" altLang="es-CO"/>
              <a:t>レベル</a:t>
            </a:r>
          </a:p>
          <a:p>
            <a:pPr lvl="4"/>
            <a:r>
              <a:rPr lang="ja-JP" altLang="es-CO"/>
              <a:t>第 </a:t>
            </a:r>
            <a:r>
              <a:rPr lang="es-CO" altLang="ja-JP"/>
              <a:t>5 </a:t>
            </a:r>
            <a:r>
              <a:rPr lang="ja-JP" altLang="es-CO"/>
              <a:t>レベル</a:t>
            </a:r>
            <a:endParaRPr lang="es-CO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1971B-A8FF-4822-9673-EFC5E9922A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35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1971B-A8FF-4822-9673-EFC5E9922A95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51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83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79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4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38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6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56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1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9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8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548B6-6511-4223-A009-D5A16F523229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381E-DE39-4F65-8637-D76EDFCECDFF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ca.go.jp/colombia/index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b_oso_rep@jica.go.j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63B28E-C733-48D3-9DB2-6D842D0FD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35937"/>
            <a:ext cx="7772400" cy="2186126"/>
          </a:xfrm>
        </p:spPr>
        <p:txBody>
          <a:bodyPr/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es-CO" altLang="es-ES_tradnl" sz="32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  <a:cs typeface="+mn-cs"/>
              </a:rPr>
              <a:t>Programa de Voluntarios Japoneses Para la Cooperación con el Extranjero</a:t>
            </a:r>
            <a:br>
              <a:rPr lang="es-CO" altLang="es-ES_tradnl" sz="32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  <a:cs typeface="+mn-cs"/>
              </a:rPr>
            </a:br>
            <a:r>
              <a:rPr lang="es-CO" altLang="es-ES_tradnl" sz="24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  <a:cs typeface="+mn-cs"/>
              </a:rPr>
              <a:t/>
            </a:r>
            <a:br>
              <a:rPr lang="es-CO" altLang="es-ES_tradnl" sz="24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  <a:cs typeface="+mn-cs"/>
              </a:rPr>
            </a:br>
            <a:r>
              <a:rPr lang="es-CO" altLang="ja-JP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  <a:cs typeface="+mn-cs"/>
              </a:rPr>
              <a:t>- JOCV -</a:t>
            </a:r>
            <a:endParaRPr lang="es-CO" altLang="ja-JP" sz="32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829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89" y="-1764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271821" y="1031388"/>
            <a:ext cx="7362360" cy="957100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¿Quiénes pueden solicitar Cooperantes Voluntarios?</a:t>
            </a:r>
            <a:endParaRPr kumimoji="0" lang="es-CO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169648" y="2171955"/>
            <a:ext cx="8758169" cy="395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8" tIns="47894" rIns="95788" bIns="47894" numCol="1" anchor="t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ES_tradnl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Entidades públicas colombianas, </a:t>
            </a:r>
          </a:p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ES_tradnl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organizaciones no gubernamentales (</a:t>
            </a:r>
            <a:r>
              <a:rPr kumimoji="0" lang="es-CO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ONG</a:t>
            </a:r>
            <a:r>
              <a:rPr kumimoji="0" lang="es-ES_tradnl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) o </a:t>
            </a:r>
          </a:p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ES_tradnl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entidades sin ánimo de lucro,</a:t>
            </a:r>
          </a:p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ES_tradnl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50" charset="-128"/>
                <a:cs typeface="Arial" pitchFamily="34" charset="0"/>
              </a:rPr>
              <a:t> (basado en el Acuerdo de 1985).</a:t>
            </a:r>
          </a:p>
          <a:p>
            <a:pPr marL="0" indent="0" algn="ctr">
              <a:lnSpc>
                <a:spcPts val="2106"/>
              </a:lnSpc>
              <a:spcBef>
                <a:spcPts val="0"/>
              </a:spcBef>
              <a:buNone/>
              <a:defRPr/>
            </a:pPr>
            <a:r>
              <a:rPr lang="es-ES_tradnl" altLang="ja-JP" sz="2000" dirty="0">
                <a:solidFill>
                  <a:prstClr val="black"/>
                </a:solidFill>
                <a:latin typeface="Calibri"/>
                <a:ea typeface="ＭＳ Ｐゴシック" pitchFamily="50" charset="-128"/>
                <a:cs typeface="Arial" pitchFamily="34" charset="0"/>
              </a:rPr>
              <a:t>*</a:t>
            </a:r>
            <a:r>
              <a:rPr lang="es-CO" altLang="ja-JP" sz="1600" dirty="0">
                <a:solidFill>
                  <a:prstClr val="black"/>
                </a:solidFill>
                <a:latin typeface="Calibri"/>
                <a:ea typeface="ＭＳ Ｐゴシック" pitchFamily="50" charset="-128"/>
                <a:cs typeface="Arial" pitchFamily="34" charset="0"/>
              </a:rPr>
              <a:t>Instituciones educativas registradas por Ministerio de Educación</a:t>
            </a:r>
            <a:endParaRPr kumimoji="0" lang="es-ES_tradnl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50" charset="-128"/>
              <a:cs typeface="Arial" pitchFamily="34" charset="0"/>
            </a:endParaRPr>
          </a:p>
          <a:p>
            <a:pPr marL="0" marR="0" lvl="0" indent="0" algn="ctr" defTabSz="957214" rtl="0" eaLnBrk="0" fontAlgn="base" latinLnBrk="0" hangingPunct="0">
              <a:lnSpc>
                <a:spcPts val="2106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ES_tradnl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50" charset="-128"/>
              <a:cs typeface="Arial" pitchFamily="34" charset="0"/>
            </a:endParaRPr>
          </a:p>
          <a:p>
            <a:pPr marL="358955" marR="0" lvl="0" indent="-35895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s-CO" sz="33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407" y="4345340"/>
            <a:ext cx="2044849" cy="196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0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321978" y="116341"/>
            <a:ext cx="7583077" cy="604681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¿En qué consiste el Programa JOCV?</a:t>
            </a:r>
            <a:endParaRPr kumimoji="0" lang="es-CO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3 CuadroTexto"/>
          <p:cNvSpPr txBox="1"/>
          <p:nvPr/>
        </p:nvSpPr>
        <p:spPr>
          <a:xfrm>
            <a:off x="873046" y="2967335"/>
            <a:ext cx="268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dirty="0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Profesionales Cooperantes Voluntarios (20 a 69 años)</a:t>
            </a:r>
          </a:p>
        </p:txBody>
      </p:sp>
      <p:pic>
        <p:nvPicPr>
          <p:cNvPr id="10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667" y="1717128"/>
            <a:ext cx="1222058" cy="81470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1" name="5 Flecha derecha"/>
          <p:cNvSpPr/>
          <p:nvPr/>
        </p:nvSpPr>
        <p:spPr>
          <a:xfrm>
            <a:off x="3224808" y="1972452"/>
            <a:ext cx="2377002" cy="175944"/>
          </a:xfrm>
          <a:prstGeom prst="rightArrow">
            <a:avLst/>
          </a:prstGeom>
          <a:solidFill>
            <a:srgbClr val="ACCBF9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CO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555" y="1671364"/>
            <a:ext cx="1226164" cy="8343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3" name="63 CuadroTexto"/>
          <p:cNvSpPr txBox="1"/>
          <p:nvPr/>
        </p:nvSpPr>
        <p:spPr>
          <a:xfrm>
            <a:off x="3949275" y="2929637"/>
            <a:ext cx="519472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dirty="0">
                <a:latin typeface="Arial"/>
                <a:ea typeface="ＭＳ Ｐゴシック"/>
                <a:cs typeface="Arial"/>
              </a:rPr>
              <a:t>Misión por 2 años generalmente</a:t>
            </a:r>
            <a:endParaRPr kumimoji="1" lang="es-CO" dirty="0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dirty="0">
                <a:latin typeface="Arial"/>
                <a:ea typeface="ＭＳ Ｐゴシック"/>
                <a:cs typeface="Arial"/>
              </a:rPr>
              <a:t>Trabajo directo con contrapartes colombianas</a:t>
            </a:r>
            <a:endParaRPr lang="es-CO" dirty="0">
              <a:latin typeface="Arial"/>
              <a:ea typeface="ＭＳ Ｐゴシック"/>
              <a:cs typeface="Arial"/>
            </a:endParaRPr>
          </a:p>
        </p:txBody>
      </p:sp>
      <p:sp>
        <p:nvSpPr>
          <p:cNvPr id="25" name="2 Rectángulo redondeado"/>
          <p:cNvSpPr/>
          <p:nvPr/>
        </p:nvSpPr>
        <p:spPr>
          <a:xfrm>
            <a:off x="126134" y="4279116"/>
            <a:ext cx="8891732" cy="1919811"/>
          </a:xfrm>
          <a:prstGeom prst="roundRect">
            <a:avLst/>
          </a:prstGeom>
          <a:solidFill>
            <a:srgbClr val="CCCCFF">
              <a:alpha val="80000"/>
            </a:srgbClr>
          </a:solidFill>
          <a:ln w="25400" cap="flat" cmpd="sng" algn="ctr">
            <a:solidFill>
              <a:srgbClr val="003399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¿QUÉ SE QUIERE LOGRAR?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CO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es-CO" kern="0" dirty="0">
                <a:solidFill>
                  <a:schemeClr val="accent1">
                    <a:lumMod val="50000"/>
                  </a:schemeClr>
                </a:solidFill>
              </a:rPr>
              <a:t>Transferencia de conocimiento y tecnología en las áreas trabajadas.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Comprensión mutua y expansión de las perspectivas internacionales de los ciudadanos.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CO" altLang="ja-JP" sz="1800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Brindar retroalimentación a la sociedad japonesa con las experiencias de los voluntarios.</a:t>
            </a:r>
          </a:p>
        </p:txBody>
      </p:sp>
      <p:sp>
        <p:nvSpPr>
          <p:cNvPr id="26" name="6 CuadroTexto"/>
          <p:cNvSpPr txBox="1"/>
          <p:nvPr/>
        </p:nvSpPr>
        <p:spPr>
          <a:xfrm>
            <a:off x="4367814" y="3542277"/>
            <a:ext cx="4537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600" b="1" dirty="0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*Se decide la especialidad de voluntario de acuerdo a las actividades planeadas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7565" y="1155768"/>
            <a:ext cx="811488" cy="81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11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TextBox 1"/>
          <p:cNvSpPr txBox="1"/>
          <p:nvPr/>
        </p:nvSpPr>
        <p:spPr>
          <a:xfrm>
            <a:off x="525654" y="1084603"/>
            <a:ext cx="8242400" cy="1795113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2200">
                <a:solidFill>
                  <a:prstClr val="black"/>
                </a:solidFill>
                <a:ea typeface="ＭＳ Ｐゴシック" pitchFamily="50" charset="-128"/>
              </a:rPr>
              <a:t>La Entidad:</a:t>
            </a:r>
          </a:p>
          <a:p>
            <a:pPr marL="380070" indent="-38007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200" b="1">
                <a:solidFill>
                  <a:prstClr val="black"/>
                </a:solidFill>
                <a:ea typeface="ＭＳ Ｐゴシック" pitchFamily="50" charset="-128"/>
              </a:rPr>
              <a:t>Solicita</a:t>
            </a:r>
            <a:r>
              <a:rPr kumimoji="1" lang="es-CO" sz="2200">
                <a:solidFill>
                  <a:prstClr val="black"/>
                </a:solidFill>
                <a:ea typeface="ＭＳ Ｐゴシック" pitchFamily="50" charset="-128"/>
              </a:rPr>
              <a:t> un Cooperante Voluntario japonés con un </a:t>
            </a:r>
            <a:r>
              <a:rPr kumimoji="1" lang="es-CO" sz="2200" u="sng">
                <a:solidFill>
                  <a:prstClr val="black"/>
                </a:solidFill>
                <a:ea typeface="ＭＳ Ｐゴシック" pitchFamily="50" charset="-128"/>
              </a:rPr>
              <a:t>perfil basado en sus necesidades</a:t>
            </a:r>
            <a:r>
              <a:rPr kumimoji="1" lang="es-CO" sz="2200">
                <a:solidFill>
                  <a:prstClr val="black"/>
                </a:solidFill>
                <a:ea typeface="ＭＳ Ｐゴシック" pitchFamily="50" charset="-128"/>
              </a:rPr>
              <a:t>.</a:t>
            </a:r>
          </a:p>
          <a:p>
            <a:pPr marL="380070" indent="-38007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200" b="1">
                <a:solidFill>
                  <a:prstClr val="black"/>
                </a:solidFill>
                <a:ea typeface="ＭＳ Ｐゴシック" pitchFamily="50" charset="-128"/>
              </a:rPr>
              <a:t>Elabora un plan de trabajo </a:t>
            </a:r>
            <a:r>
              <a:rPr kumimoji="1" lang="es-CO" sz="2200" b="1" i="1">
                <a:solidFill>
                  <a:prstClr val="black"/>
                </a:solidFill>
                <a:ea typeface="ＭＳ Ｐゴシック" pitchFamily="50" charset="-128"/>
              </a:rPr>
              <a:t>sostenible</a:t>
            </a:r>
          </a:p>
          <a:p>
            <a:pPr marL="380070" indent="-38007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200">
                <a:solidFill>
                  <a:prstClr val="black"/>
                </a:solidFill>
                <a:ea typeface="ＭＳ Ｐゴシック" pitchFamily="50" charset="-128"/>
              </a:rPr>
              <a:t>Designa un lugar y un </a:t>
            </a:r>
            <a:r>
              <a:rPr kumimoji="1" lang="es-CO" sz="2200" b="1">
                <a:solidFill>
                  <a:prstClr val="black"/>
                </a:solidFill>
                <a:ea typeface="ＭＳ Ｐゴシック" pitchFamily="50" charset="-128"/>
              </a:rPr>
              <a:t>grupo de trabajo </a:t>
            </a:r>
            <a:r>
              <a:rPr kumimoji="1" lang="es-CO" sz="2200">
                <a:solidFill>
                  <a:prstClr val="black"/>
                </a:solidFill>
                <a:ea typeface="ＭＳ Ｐゴシック" pitchFamily="50" charset="-128"/>
              </a:rPr>
              <a:t>específicos.</a:t>
            </a:r>
          </a:p>
        </p:txBody>
      </p:sp>
      <p:sp>
        <p:nvSpPr>
          <p:cNvPr id="9" name="2 CuadroTexto"/>
          <p:cNvSpPr txBox="1"/>
          <p:nvPr/>
        </p:nvSpPr>
        <p:spPr>
          <a:xfrm>
            <a:off x="525654" y="3031177"/>
            <a:ext cx="4931803" cy="2733831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>
            <a:defPPr>
              <a:defRPr lang="ja-JP"/>
            </a:defPPr>
            <a:lvl1pPr algn="ctr">
              <a:defRPr sz="2100">
                <a:latin typeface="+mn-lt"/>
              </a:defRPr>
            </a:lvl1pPr>
          </a:lstStyle>
          <a:p>
            <a:pPr algn="l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altLang="ja-JP" sz="18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Se asigna una persona como </a:t>
            </a:r>
            <a:r>
              <a:rPr kumimoji="1" lang="es-CO" altLang="ja-JP" sz="1800" b="1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par directo </a:t>
            </a:r>
            <a:r>
              <a:rPr kumimoji="1" lang="es-CO" altLang="ja-JP" sz="18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del Cooperante, quien </a:t>
            </a:r>
            <a:r>
              <a:rPr kumimoji="1" lang="es-CO" altLang="ja-JP" sz="1800" u="sng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debe especializarse en el mismo campo de trabajo </a:t>
            </a:r>
            <a:r>
              <a:rPr kumimoji="1" lang="es-CO" altLang="ja-JP" sz="18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y </a:t>
            </a:r>
            <a:r>
              <a:rPr kumimoji="1" lang="es-CO" sz="18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50" charset="-128"/>
              </a:rPr>
              <a:t>dará continuidad a los proyectos iniciados en conjunto.</a:t>
            </a:r>
          </a:p>
          <a:p>
            <a:pPr algn="l" defTabSz="914400" fontAlgn="base">
              <a:spcBef>
                <a:spcPct val="0"/>
              </a:spcBef>
              <a:spcAft>
                <a:spcPct val="0"/>
              </a:spcAft>
            </a:pPr>
            <a:endParaRPr kumimoji="1" lang="es-CO" sz="1800" dirty="0">
              <a:solidFill>
                <a:prstClr val="black"/>
              </a:solidFill>
              <a:ea typeface="ＭＳ Ｐゴシック" pitchFamily="50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2700" b="1" u="sng" dirty="0">
                <a:solidFill>
                  <a:srgbClr val="C00000"/>
                </a:solidFill>
                <a:ea typeface="ＭＳ Ｐゴシック" pitchFamily="50" charset="-128"/>
              </a:rPr>
              <a:t>El par técnico es la persona que recibirá de manera directa el conocimiento del Cooperante.</a:t>
            </a:r>
            <a:endParaRPr kumimoji="1" lang="en-US" sz="2700" b="1" u="sng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10" name="3 Título"/>
          <p:cNvSpPr txBox="1">
            <a:spLocks/>
          </p:cNvSpPr>
          <p:nvPr/>
        </p:nvSpPr>
        <p:spPr bwMode="auto">
          <a:xfrm>
            <a:off x="1301227" y="139513"/>
            <a:ext cx="7086028" cy="590166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¿Cómo funciona?</a:t>
            </a:r>
            <a:endParaRPr kumimoji="0" lang="es-ES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768" y="3031177"/>
            <a:ext cx="3026487" cy="295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90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321305" y="188641"/>
            <a:ext cx="7297178" cy="599636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  <a:t>Responsabilidades</a:t>
            </a:r>
            <a:endParaRPr kumimoji="0" lang="es-ES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 bwMode="auto">
          <a:xfrm>
            <a:off x="85370" y="1081585"/>
            <a:ext cx="4376871" cy="504056"/>
          </a:xfrm>
          <a:prstGeom prst="roundRect">
            <a:avLst/>
          </a:prstGeom>
          <a:gradFill rotWithShape="1">
            <a:gsLst>
              <a:gs pos="0">
                <a:srgbClr val="629DD1">
                  <a:tint val="50000"/>
                  <a:satMod val="300000"/>
                </a:srgbClr>
              </a:gs>
              <a:gs pos="35000">
                <a:srgbClr val="629DD1">
                  <a:tint val="37000"/>
                  <a:satMod val="300000"/>
                </a:srgbClr>
              </a:gs>
              <a:gs pos="100000">
                <a:srgbClr val="629DD1">
                  <a:tint val="15000"/>
                  <a:satMod val="350000"/>
                </a:srgbClr>
              </a:gs>
            </a:gsLst>
            <a:lin ang="16200000" scaled="1"/>
          </a:gradFill>
          <a:ln w="6350" cap="flat" cmpd="sng" algn="ctr">
            <a:solidFill>
              <a:srgbClr val="629DD1"/>
            </a:solidFill>
            <a:prstDash val="solid"/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0" indent="0" algn="ctr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1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78940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7878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9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36818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15757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94697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73636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52575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31515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ＭＳ Ｐゴシック" panose="020B0600070205080204" pitchFamily="50" charset="-128"/>
                <a:cs typeface="Aharoni" pitchFamily="2" charset="-79"/>
              </a:rPr>
              <a:t>JICA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251520" y="1669212"/>
            <a:ext cx="432048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955" marR="0" lvl="0" indent="-35895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Asesorar</a:t>
            </a: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a la entidad en el planteamiento de la solicitud.</a:t>
            </a:r>
          </a:p>
          <a:p>
            <a:pPr marL="358955" marR="0" lvl="0" indent="-35895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Realizar la </a:t>
            </a:r>
            <a:r>
              <a:rPr kumimoji="0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selección del Cooperante </a:t>
            </a: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más</a:t>
            </a: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adecuado.</a:t>
            </a:r>
          </a:p>
          <a:p>
            <a:pPr marL="358955" marR="0" lvl="0" indent="-35895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Cubrir las </a:t>
            </a:r>
            <a:r>
              <a:rPr kumimoji="0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necesidades básicas </a:t>
            </a:r>
            <a:r>
              <a:rPr kumimoji="0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del Cooperante.  </a:t>
            </a:r>
          </a:p>
          <a:p>
            <a:pPr marL="777737" marR="0" lvl="1" indent="-299129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CO" altLang="ja-JP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Traslados Japón -&gt;  Colombia y viceversa.</a:t>
            </a:r>
          </a:p>
          <a:p>
            <a:pPr marL="777737" marR="0" lvl="1" indent="-299129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1" lang="es-CO" altLang="ja-JP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Subsidio de manutención mensual (para alimentación y transporte).</a:t>
            </a:r>
          </a:p>
          <a:p>
            <a:pPr marL="777737" marR="0" lvl="1" indent="-299129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1" lang="es-CO" altLang="ja-JP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Gastos básicos de salud.</a:t>
            </a:r>
          </a:p>
        </p:txBody>
      </p:sp>
      <p:sp>
        <p:nvSpPr>
          <p:cNvPr id="11" name="Text Placeholder 5"/>
          <p:cNvSpPr txBox="1">
            <a:spLocks/>
          </p:cNvSpPr>
          <p:nvPr/>
        </p:nvSpPr>
        <p:spPr bwMode="auto">
          <a:xfrm>
            <a:off x="4572000" y="1054166"/>
            <a:ext cx="4378589" cy="504056"/>
          </a:xfrm>
          <a:prstGeom prst="roundRect">
            <a:avLst/>
          </a:prstGeom>
          <a:gradFill rotWithShape="1">
            <a:gsLst>
              <a:gs pos="0">
                <a:srgbClr val="629DD1">
                  <a:tint val="50000"/>
                  <a:satMod val="300000"/>
                </a:srgbClr>
              </a:gs>
              <a:gs pos="35000">
                <a:srgbClr val="629DD1">
                  <a:tint val="37000"/>
                  <a:satMod val="300000"/>
                </a:srgbClr>
              </a:gs>
              <a:gs pos="100000">
                <a:srgbClr val="629DD1">
                  <a:tint val="15000"/>
                  <a:satMod val="350000"/>
                </a:srgbClr>
              </a:gs>
            </a:gsLst>
            <a:lin ang="16200000" scaled="1"/>
          </a:gradFill>
          <a:ln w="6350" cap="flat" cmpd="sng" algn="ctr">
            <a:solidFill>
              <a:srgbClr val="629DD1"/>
            </a:solidFill>
            <a:prstDash val="solid"/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s-ES" sz="3100" b="1" kern="12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s-CO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ＭＳ Ｐゴシック" panose="020B0600070205080204" pitchFamily="50" charset="-128"/>
                <a:cs typeface="Aharoni" pitchFamily="2" charset="-79"/>
              </a:rPr>
              <a:t>ENTIDAD SOLICITANTE</a:t>
            </a:r>
          </a:p>
        </p:txBody>
      </p:sp>
      <p:pic>
        <p:nvPicPr>
          <p:cNvPr id="12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109" y="5413628"/>
            <a:ext cx="938186" cy="6254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4544448" y="1773138"/>
            <a:ext cx="4325528" cy="370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marR="0" lvl="0" indent="-35877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1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Proveer los </a:t>
            </a:r>
            <a:r>
              <a:rPr kumimoji="1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recursos necesarios para </a:t>
            </a:r>
            <a:r>
              <a:rPr kumimoji="1" lang="en-US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la </a:t>
            </a:r>
            <a:r>
              <a:rPr kumimoji="1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realización</a:t>
            </a:r>
            <a:r>
              <a:rPr kumimoji="1" lang="en-US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de </a:t>
            </a:r>
            <a:r>
              <a:rPr kumimoji="1" lang="es-CO" altLang="ja-JP" sz="2000" b="0" i="0" u="sng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las actividades </a:t>
            </a:r>
            <a:r>
              <a:rPr kumimoji="1" lang="es-CO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acordadas entre la entidad y el cooperante. </a:t>
            </a:r>
            <a:endParaRPr lang="en-US">
              <a:cs typeface="+mn-cs"/>
            </a:endParaRPr>
          </a:p>
          <a:p>
            <a:pPr marL="633095" lvl="1" indent="-298450">
              <a:defRPr/>
            </a:pPr>
            <a:r>
              <a:rPr lang="es-CO" sz="1600" b="1">
                <a:latin typeface="Calibri"/>
                <a:ea typeface="ＭＳ Ｐゴシック"/>
                <a:cs typeface="Calibri"/>
              </a:rPr>
              <a:t>La entidad no debe proveer ningún tipo de remuneración o salario a los voluntarios</a:t>
            </a:r>
            <a:endParaRPr kumimoji="1" lang="es-CO" altLang="ja-JP" sz="1600">
              <a:latin typeface="Calibri"/>
              <a:ea typeface="ＭＳ Ｐゴシック"/>
            </a:endParaRPr>
          </a:p>
          <a:p>
            <a:pPr marL="633095" marR="0" lvl="1" indent="-298450" algn="l" defTabSz="957214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1" lang="es-CO" altLang="ja-JP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Desde un puesto de trabajo y papelería, hasta costos de transporte y/o viáticos por viajes de trabajo.</a:t>
            </a:r>
            <a:endParaRPr lang="es-CO" altLang="ja-JP" sz="1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633095" lvl="1" indent="-298450">
              <a:defRPr/>
            </a:pPr>
            <a:r>
              <a:rPr kumimoji="1" lang="es-CO" altLang="ja-JP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ARL (</a:t>
            </a:r>
            <a:r>
              <a:rPr kumimoji="1" lang="es-CO" altLang="ja-JP" sz="1600">
                <a:latin typeface="Calibri"/>
                <a:ea typeface="ＭＳ Ｐゴシック"/>
              </a:rPr>
              <a:t>Solamente si</a:t>
            </a:r>
            <a:r>
              <a:rPr kumimoji="1" lang="es-CO" altLang="ja-JP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 es requerido por regulación interna de la entidad).</a:t>
            </a:r>
          </a:p>
          <a:p>
            <a:pPr marL="633095" lvl="1" indent="-298450">
              <a:defRPr/>
            </a:pPr>
            <a:endParaRPr lang="es-CO" altLang="ja-JP" sz="1600" b="1">
              <a:latin typeface="Calibri"/>
              <a:ea typeface="ＭＳ Ｐゴシック"/>
              <a:cs typeface="Calibri"/>
            </a:endParaRPr>
          </a:p>
        </p:txBody>
      </p:sp>
      <p:pic>
        <p:nvPicPr>
          <p:cNvPr id="14" name="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67" y="5413628"/>
            <a:ext cx="938186" cy="6254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8649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266609" y="114891"/>
            <a:ext cx="7402869" cy="590166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  <a:t>Y ¿La vivienda?</a:t>
            </a:r>
            <a:endParaRPr kumimoji="0" lang="es-ES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 bwMode="auto">
          <a:xfrm>
            <a:off x="2558208" y="979288"/>
            <a:ext cx="4006563" cy="596164"/>
          </a:xfrm>
          <a:prstGeom prst="roundRect">
            <a:avLst/>
          </a:prstGeom>
          <a:noFill/>
          <a:ln w="6350" cap="flat" cmpd="sng" algn="ctr">
            <a:solidFill>
              <a:srgbClr val="629DD1"/>
            </a:solidFill>
            <a:prstDash val="solid"/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s-ES" sz="3100" b="1" kern="12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s-CO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Cooperantes </a:t>
            </a:r>
          </a:p>
        </p:txBody>
      </p:sp>
      <p:pic>
        <p:nvPicPr>
          <p:cNvPr id="12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315" y="5517578"/>
            <a:ext cx="1142605" cy="76173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1723697" y="1664163"/>
            <a:ext cx="6516413" cy="80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955" marR="0" lvl="0" indent="-358955" algn="l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1" lang="es-CO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Viven en apartamentos amueblados.</a:t>
            </a:r>
          </a:p>
        </p:txBody>
      </p:sp>
      <p:pic>
        <p:nvPicPr>
          <p:cNvPr id="14" name="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517578"/>
            <a:ext cx="1138779" cy="7591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5" name="Text Placeholder 3"/>
          <p:cNvSpPr txBox="1">
            <a:spLocks/>
          </p:cNvSpPr>
          <p:nvPr/>
        </p:nvSpPr>
        <p:spPr bwMode="auto">
          <a:xfrm>
            <a:off x="351021" y="2501931"/>
            <a:ext cx="8318457" cy="596164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rgbClr val="629DD1">
                <a:shade val="95000"/>
                <a:satMod val="105000"/>
              </a:srgbClr>
            </a:solidFill>
            <a:prstDash val="solid"/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0" indent="0" algn="ctr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1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78940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7878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9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36818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15757" indent="0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94697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73636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52575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31515" indent="0" algn="l" defTabSz="957878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s-CO" altLang="ja-JP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¡Responsabilidad compartida!</a:t>
            </a:r>
          </a:p>
        </p:txBody>
      </p:sp>
      <p:sp>
        <p:nvSpPr>
          <p:cNvPr id="16" name="Content Placeholder 7"/>
          <p:cNvSpPr txBox="1">
            <a:spLocks/>
          </p:cNvSpPr>
          <p:nvPr/>
        </p:nvSpPr>
        <p:spPr bwMode="auto">
          <a:xfrm>
            <a:off x="355022" y="3650903"/>
            <a:ext cx="8318457" cy="140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marL="358955" indent="-358955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737" indent="-299129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6518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125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3732" indent="-239304" algn="l" defTabSz="957214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4166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10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04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985" indent="-239470" algn="l" defTabSz="957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just"/>
            <a:r>
              <a:rPr kumimoji="1" lang="es-CO" altLang="ja-JP" sz="2000" dirty="0">
                <a:ea typeface="ＭＳ Ｐゴシック"/>
              </a:rPr>
              <a:t>La entidad debe buscar </a:t>
            </a:r>
            <a:r>
              <a:rPr kumimoji="1" lang="es-CO" altLang="ja-JP" sz="2000" u="sng" dirty="0">
                <a:ea typeface="ＭＳ Ｐゴシック"/>
              </a:rPr>
              <a:t>opciones de vivienda </a:t>
            </a:r>
            <a:r>
              <a:rPr kumimoji="1" lang="es-CO" altLang="ja-JP" sz="2000" dirty="0">
                <a:ea typeface="ＭＳ Ｐゴシック"/>
              </a:rPr>
              <a:t>que cumplan con los requerimientos.</a:t>
            </a:r>
            <a:endParaRPr lang="en-US" sz="2000" dirty="0">
              <a:ea typeface="ＭＳ Ｐゴシック"/>
              <a:cs typeface="Calibri"/>
            </a:endParaRPr>
          </a:p>
          <a:p>
            <a:pPr marL="358775" indent="-358775" algn="just"/>
            <a:r>
              <a:rPr lang="es-CO" altLang="ja-JP" sz="2000" dirty="0">
                <a:ea typeface="ＭＳ Ｐゴシック"/>
                <a:cs typeface="Calibri"/>
              </a:rPr>
              <a:t>Según lo estipulado por el Acuerdo de 1985:  "la parte colombiana debe cubrir los costos de alojamiento de los Cooperantes. JICA cubre un porcentaje del costo </a:t>
            </a:r>
            <a:r>
              <a:rPr lang="es-CO" altLang="ja-JP" sz="2000" u="sng" dirty="0">
                <a:ea typeface="ＭＳ Ｐゴシック"/>
                <a:cs typeface="Calibri"/>
              </a:rPr>
              <a:t>de acuerdo a la capacidad de la entidad"</a:t>
            </a:r>
            <a:r>
              <a:rPr lang="es-CO" altLang="ja-JP" sz="2000" dirty="0">
                <a:ea typeface="ＭＳ Ｐゴシック"/>
                <a:cs typeface="Calibri"/>
              </a:rPr>
              <a:t>. Sin embargo, usualmente JICA solventa el 100% del pago de vivienda, salvo casos en los que la entidad tenga un rubro para este fin</a:t>
            </a:r>
          </a:p>
        </p:txBody>
      </p:sp>
    </p:spTree>
    <p:extLst>
      <p:ext uri="{BB962C8B-B14F-4D97-AF65-F5344CB8AC3E}">
        <p14:creationId xmlns:p14="http://schemas.microsoft.com/office/powerpoint/2010/main" val="475476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4160" y="5034475"/>
            <a:ext cx="2177634" cy="287008"/>
          </a:xfrm>
          <a:prstGeom prst="rect">
            <a:avLst/>
          </a:prstGeom>
          <a:noFill/>
        </p:spPr>
        <p:txBody>
          <a:bodyPr wrap="square" lIns="101352" tIns="50676" rIns="101352" bIns="50676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latin typeface="Arial" charset="0"/>
                <a:ea typeface="ＭＳ Ｐゴシック" pitchFamily="50" charset="-128"/>
              </a:rPr>
              <a:t>Llegada a Colombia</a:t>
            </a:r>
          </a:p>
        </p:txBody>
      </p:sp>
      <p:sp>
        <p:nvSpPr>
          <p:cNvPr id="10" name="8 Rectángulo redondeado"/>
          <p:cNvSpPr/>
          <p:nvPr/>
        </p:nvSpPr>
        <p:spPr>
          <a:xfrm>
            <a:off x="3255792" y="1123574"/>
            <a:ext cx="2804053" cy="55152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s-CO" b="1" kern="0" dirty="0">
                <a:latin typeface="Calibri"/>
                <a:cs typeface="Calibri"/>
              </a:rPr>
              <a:t>Agosto 2023</a:t>
            </a:r>
          </a:p>
        </p:txBody>
      </p:sp>
      <p:sp>
        <p:nvSpPr>
          <p:cNvPr id="13" name="11 Rectángulo redondeado"/>
          <p:cNvSpPr/>
          <p:nvPr/>
        </p:nvSpPr>
        <p:spPr>
          <a:xfrm>
            <a:off x="3640437" y="2528956"/>
            <a:ext cx="1992923" cy="304676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Febrero 2024</a:t>
            </a:r>
          </a:p>
        </p:txBody>
      </p:sp>
      <p:sp>
        <p:nvSpPr>
          <p:cNvPr id="15" name="13 Rectángulo redondeado"/>
          <p:cNvSpPr/>
          <p:nvPr/>
        </p:nvSpPr>
        <p:spPr>
          <a:xfrm>
            <a:off x="3513571" y="3007684"/>
            <a:ext cx="2244559" cy="30467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1600" kern="0" dirty="0">
                <a:latin typeface="Calibri"/>
                <a:cs typeface="Calibri"/>
              </a:rPr>
              <a:t> </a:t>
            </a:r>
            <a:r>
              <a:rPr lang="es-CO" sz="1600" b="1" kern="0" dirty="0">
                <a:latin typeface="Calibri"/>
                <a:cs typeface="Calibri"/>
              </a:rPr>
              <a:t>May – Jun 2024</a:t>
            </a:r>
            <a:endParaRPr lang="es-CO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8" name="16 Rectángulo redondeado"/>
          <p:cNvSpPr/>
          <p:nvPr/>
        </p:nvSpPr>
        <p:spPr>
          <a:xfrm>
            <a:off x="3640437" y="3565691"/>
            <a:ext cx="1992923" cy="304676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1600" kern="0" dirty="0">
                <a:latin typeface="Calibri"/>
                <a:cs typeface="Calibri"/>
              </a:rPr>
              <a:t> </a:t>
            </a:r>
            <a:r>
              <a:rPr lang="es-CO" sz="1600" b="1" kern="0" dirty="0">
                <a:latin typeface="Calibri"/>
                <a:cs typeface="Calibri"/>
              </a:rPr>
              <a:t>Oct 2024</a:t>
            </a:r>
            <a:endParaRPr kumimoji="1" lang="es-CO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992919" y="5025207"/>
            <a:ext cx="1287957" cy="304676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600" kern="0" dirty="0" err="1">
                <a:latin typeface="Calibri"/>
              </a:rPr>
              <a:t>Ago</a:t>
            </a:r>
            <a:r>
              <a:rPr kumimoji="1" lang="es-CO" sz="1600" kern="0" dirty="0">
                <a:latin typeface="Calibri"/>
              </a:rPr>
              <a:t> 2025</a:t>
            </a:r>
            <a:endParaRPr lang="en-US" dirty="0"/>
          </a:p>
        </p:txBody>
      </p:sp>
      <p:sp>
        <p:nvSpPr>
          <p:cNvPr id="23" name="23 Rectángulo redondeado"/>
          <p:cNvSpPr/>
          <p:nvPr/>
        </p:nvSpPr>
        <p:spPr>
          <a:xfrm>
            <a:off x="6112248" y="5017771"/>
            <a:ext cx="1287957" cy="304676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kern="0" dirty="0">
                <a:latin typeface="Calibri"/>
              </a:rPr>
              <a:t>Oct 2025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31" name="33 Rectángulo redondeado"/>
          <p:cNvSpPr/>
          <p:nvPr/>
        </p:nvSpPr>
        <p:spPr>
          <a:xfrm>
            <a:off x="774385" y="5787518"/>
            <a:ext cx="7598800" cy="75425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INICIO DE ACTIVIDADES EN LA ENTIDAD y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Entrenamiento en Colombia (1.5 mes)</a:t>
            </a:r>
          </a:p>
        </p:txBody>
      </p:sp>
      <p:sp>
        <p:nvSpPr>
          <p:cNvPr id="32" name="37 CuadroTexto"/>
          <p:cNvSpPr txBox="1"/>
          <p:nvPr/>
        </p:nvSpPr>
        <p:spPr>
          <a:xfrm>
            <a:off x="64329" y="4484486"/>
            <a:ext cx="2118908" cy="265249"/>
          </a:xfrm>
          <a:prstGeom prst="rect">
            <a:avLst/>
          </a:prstGeom>
          <a:noFill/>
        </p:spPr>
        <p:txBody>
          <a:bodyPr wrap="square" lIns="39902" tIns="39902" rIns="39902" bIns="39902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latin typeface="Arial" charset="0"/>
                <a:ea typeface="ＭＳ Ｐゴシック" pitchFamily="50" charset="-128"/>
              </a:rPr>
              <a:t>Entrenamiento en Japón </a:t>
            </a:r>
          </a:p>
        </p:txBody>
      </p:sp>
      <p:sp>
        <p:nvSpPr>
          <p:cNvPr id="33" name="38 CuadroTexto"/>
          <p:cNvSpPr txBox="1"/>
          <p:nvPr/>
        </p:nvSpPr>
        <p:spPr>
          <a:xfrm>
            <a:off x="1746264" y="3589389"/>
            <a:ext cx="1974792" cy="265249"/>
          </a:xfrm>
          <a:prstGeom prst="rect">
            <a:avLst/>
          </a:prstGeom>
          <a:noFill/>
        </p:spPr>
        <p:txBody>
          <a:bodyPr wrap="square" lIns="39902" tIns="39902" rIns="39902" bIns="39902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>
                <a:latin typeface="Arial"/>
                <a:ea typeface="ＭＳ Ｐゴシック"/>
                <a:cs typeface="Arial"/>
              </a:rPr>
              <a:t>Resultado</a:t>
            </a:r>
            <a:endParaRPr kumimoji="1" lang="es-CO" sz="1200" b="1">
              <a:solidFill>
                <a:prstClr val="black">
                  <a:lumMod val="50000"/>
                  <a:lumOff val="50000"/>
                </a:prstClr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34" name="39 CuadroTexto"/>
          <p:cNvSpPr txBox="1"/>
          <p:nvPr/>
        </p:nvSpPr>
        <p:spPr>
          <a:xfrm>
            <a:off x="1538779" y="3027396"/>
            <a:ext cx="1974792" cy="265249"/>
          </a:xfrm>
          <a:prstGeom prst="rect">
            <a:avLst/>
          </a:prstGeom>
          <a:noFill/>
        </p:spPr>
        <p:txBody>
          <a:bodyPr wrap="square" lIns="39902" tIns="39902" rIns="39902" bIns="39902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latin typeface="Arial"/>
                <a:ea typeface="ＭＳ Ｐゴシック"/>
                <a:cs typeface="Arial"/>
              </a:rPr>
              <a:t>Convocatoria en Japón</a:t>
            </a:r>
            <a:endParaRPr lang="es-CO" sz="1200" b="1" dirty="0">
              <a:solidFill>
                <a:srgbClr val="000000"/>
              </a:solidFill>
              <a:latin typeface="Arial" charset="0"/>
              <a:ea typeface="ＭＳ Ｐゴシック" pitchFamily="50" charset="-128"/>
              <a:cs typeface="Arial"/>
            </a:endParaRPr>
          </a:p>
        </p:txBody>
      </p:sp>
      <p:sp>
        <p:nvSpPr>
          <p:cNvPr id="35" name="40 CuadroTexto"/>
          <p:cNvSpPr txBox="1"/>
          <p:nvPr/>
        </p:nvSpPr>
        <p:spPr>
          <a:xfrm>
            <a:off x="1284670" y="2450300"/>
            <a:ext cx="2228901" cy="449915"/>
          </a:xfrm>
          <a:prstGeom prst="rect">
            <a:avLst/>
          </a:prstGeom>
          <a:noFill/>
        </p:spPr>
        <p:txBody>
          <a:bodyPr wrap="square" lIns="39902" tIns="39902" rIns="39902" bIns="39902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latin typeface="Arial"/>
                <a:ea typeface="ＭＳ Ｐゴシック"/>
                <a:cs typeface="Arial"/>
              </a:rPr>
              <a:t>Fecha límite de entrega de Solicitud Oficial</a:t>
            </a:r>
          </a:p>
        </p:txBody>
      </p:sp>
      <p:sp>
        <p:nvSpPr>
          <p:cNvPr id="48" name="85 Rectángulo redondeado"/>
          <p:cNvSpPr/>
          <p:nvPr/>
        </p:nvSpPr>
        <p:spPr>
          <a:xfrm>
            <a:off x="2120420" y="4326771"/>
            <a:ext cx="1287956" cy="5858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39902" tIns="39902" rIns="39902" bIns="39902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600" kern="0" dirty="0">
                <a:ea typeface="+mn-lt"/>
                <a:cs typeface="+mn-lt"/>
              </a:rPr>
              <a:t>Ene – Feb 2025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9" name="86 Rectángulo redondeado"/>
          <p:cNvSpPr/>
          <p:nvPr/>
        </p:nvSpPr>
        <p:spPr>
          <a:xfrm>
            <a:off x="2123862" y="5034475"/>
            <a:ext cx="1287957" cy="304676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600" kern="0" dirty="0">
                <a:latin typeface="Calibri"/>
              </a:rPr>
              <a:t> Abril 2025</a:t>
            </a:r>
            <a:endParaRPr lang="en-US" dirty="0"/>
          </a:p>
        </p:txBody>
      </p:sp>
      <p:sp>
        <p:nvSpPr>
          <p:cNvPr id="57" name="3 Título"/>
          <p:cNvSpPr txBox="1">
            <a:spLocks/>
          </p:cNvSpPr>
          <p:nvPr/>
        </p:nvSpPr>
        <p:spPr bwMode="auto">
          <a:xfrm>
            <a:off x="1238165" y="0"/>
            <a:ext cx="7359297" cy="829662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Proceso de Solicitud y Llegada de los Cooperantes Voluntarios</a:t>
            </a:r>
          </a:p>
        </p:txBody>
      </p:sp>
      <p:cxnSp>
        <p:nvCxnSpPr>
          <p:cNvPr id="59" name="32 Conector recto de flecha">
            <a:extLst>
              <a:ext uri="{FF2B5EF4-FFF2-40B4-BE49-F238E27FC236}">
                <a16:creationId xmlns:a16="http://schemas.microsoft.com/office/drawing/2014/main" id="{170F2ECC-A605-4D14-AA18-53C0662A24DD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flipH="1">
            <a:off x="4635851" y="2833632"/>
            <a:ext cx="1048" cy="17405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arrow"/>
          </a:ln>
          <a:effectLst/>
        </p:spPr>
      </p:cxnSp>
      <p:cxnSp>
        <p:nvCxnSpPr>
          <p:cNvPr id="47" name="32 Conector recto de flecha">
            <a:extLst>
              <a:ext uri="{FF2B5EF4-FFF2-40B4-BE49-F238E27FC236}">
                <a16:creationId xmlns:a16="http://schemas.microsoft.com/office/drawing/2014/main" id="{B8D2392D-A7E0-428E-9A7A-0D0CFCA09BBB}"/>
              </a:ext>
            </a:extLst>
          </p:cNvPr>
          <p:cNvCxnSpPr>
            <a:cxnSpLocks/>
          </p:cNvCxnSpPr>
          <p:nvPr/>
        </p:nvCxnSpPr>
        <p:spPr>
          <a:xfrm>
            <a:off x="4636898" y="3321001"/>
            <a:ext cx="0" cy="2446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arrow"/>
          </a:ln>
          <a:effectLst/>
        </p:spPr>
      </p:cxnSp>
      <p:cxnSp>
        <p:nvCxnSpPr>
          <p:cNvPr id="46" name="32 Conector recto de flecha">
            <a:extLst>
              <a:ext uri="{FF2B5EF4-FFF2-40B4-BE49-F238E27FC236}">
                <a16:creationId xmlns:a16="http://schemas.microsoft.com/office/drawing/2014/main" id="{BE0D9786-7604-419B-B5E6-5D6EE67818E5}"/>
              </a:ext>
            </a:extLst>
          </p:cNvPr>
          <p:cNvCxnSpPr>
            <a:cxnSpLocks/>
          </p:cNvCxnSpPr>
          <p:nvPr/>
        </p:nvCxnSpPr>
        <p:spPr>
          <a:xfrm>
            <a:off x="4649192" y="2226746"/>
            <a:ext cx="0" cy="30221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arrow"/>
          </a:ln>
          <a:effectLst/>
        </p:spPr>
      </p:cxn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30993E67-88BF-B15A-4CA4-A203CB337EFA}"/>
              </a:ext>
            </a:extLst>
          </p:cNvPr>
          <p:cNvCxnSpPr>
            <a:cxnSpLocks/>
          </p:cNvCxnSpPr>
          <p:nvPr/>
        </p:nvCxnSpPr>
        <p:spPr>
          <a:xfrm>
            <a:off x="4638152" y="3879565"/>
            <a:ext cx="0" cy="45330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82C8B822-A62D-9327-AA79-959BB50C9570}"/>
              </a:ext>
            </a:extLst>
          </p:cNvPr>
          <p:cNvCxnSpPr>
            <a:cxnSpLocks/>
          </p:cNvCxnSpPr>
          <p:nvPr/>
        </p:nvCxnSpPr>
        <p:spPr>
          <a:xfrm>
            <a:off x="4638152" y="4106217"/>
            <a:ext cx="2100792" cy="226652"/>
          </a:xfrm>
          <a:prstGeom prst="bentConnector2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: angular 37">
            <a:extLst>
              <a:ext uri="{FF2B5EF4-FFF2-40B4-BE49-F238E27FC236}">
                <a16:creationId xmlns:a16="http://schemas.microsoft.com/office/drawing/2014/main" id="{05B46C17-236C-FAAA-CAD8-172D8F7B0361}"/>
              </a:ext>
            </a:extLst>
          </p:cNvPr>
          <p:cNvCxnSpPr>
            <a:cxnSpLocks/>
            <a:endCxn id="48" idx="0"/>
          </p:cNvCxnSpPr>
          <p:nvPr/>
        </p:nvCxnSpPr>
        <p:spPr>
          <a:xfrm rot="10800000" flipV="1">
            <a:off x="2764398" y="4112645"/>
            <a:ext cx="1917608" cy="214125"/>
          </a:xfrm>
          <a:prstGeom prst="bentConnector2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C236CC43-8329-8EEF-57C8-7E371DCB76DD}"/>
              </a:ext>
            </a:extLst>
          </p:cNvPr>
          <p:cNvCxnSpPr>
            <a:cxnSpLocks/>
          </p:cNvCxnSpPr>
          <p:nvPr/>
        </p:nvCxnSpPr>
        <p:spPr>
          <a:xfrm flipH="1">
            <a:off x="4636900" y="4636713"/>
            <a:ext cx="1253" cy="41960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C8EB9764-7A38-9919-3982-DE9A44F65045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6738944" y="4637545"/>
            <a:ext cx="17283" cy="38022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A497CCF3-DF02-DC3D-9094-56785F8336A3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2764398" y="4912631"/>
            <a:ext cx="3443" cy="12184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: angular 51">
            <a:extLst>
              <a:ext uri="{FF2B5EF4-FFF2-40B4-BE49-F238E27FC236}">
                <a16:creationId xmlns:a16="http://schemas.microsoft.com/office/drawing/2014/main" id="{B66D761C-B0C5-4635-FFBC-59A1AD891E16}"/>
              </a:ext>
            </a:extLst>
          </p:cNvPr>
          <p:cNvCxnSpPr>
            <a:cxnSpLocks/>
            <a:stCxn id="23" idx="2"/>
          </p:cNvCxnSpPr>
          <p:nvPr/>
        </p:nvCxnSpPr>
        <p:spPr>
          <a:xfrm rot="5400000">
            <a:off x="5467747" y="4491601"/>
            <a:ext cx="457634" cy="2119327"/>
          </a:xfrm>
          <a:prstGeom prst="bentConnector3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angular 53">
            <a:extLst>
              <a:ext uri="{FF2B5EF4-FFF2-40B4-BE49-F238E27FC236}">
                <a16:creationId xmlns:a16="http://schemas.microsoft.com/office/drawing/2014/main" id="{D57D6ABD-52B9-47EE-37DA-559A0DAB2F48}"/>
              </a:ext>
            </a:extLst>
          </p:cNvPr>
          <p:cNvCxnSpPr>
            <a:cxnSpLocks/>
            <a:stCxn id="49" idx="2"/>
          </p:cNvCxnSpPr>
          <p:nvPr/>
        </p:nvCxnSpPr>
        <p:spPr>
          <a:xfrm rot="16200000" flipH="1">
            <a:off x="3481905" y="4625086"/>
            <a:ext cx="440930" cy="1869059"/>
          </a:xfrm>
          <a:prstGeom prst="bentConnector3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46E60BF4-F55D-CC1C-DDEC-1DEF86AA6080}"/>
              </a:ext>
            </a:extLst>
          </p:cNvPr>
          <p:cNvCxnSpPr>
            <a:stCxn id="22" idx="2"/>
          </p:cNvCxnSpPr>
          <p:nvPr/>
        </p:nvCxnSpPr>
        <p:spPr>
          <a:xfrm flipH="1">
            <a:off x="4635644" y="5329883"/>
            <a:ext cx="1254" cy="22881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11 Rectángulo redondeado"/>
          <p:cNvSpPr/>
          <p:nvPr/>
        </p:nvSpPr>
        <p:spPr>
          <a:xfrm>
            <a:off x="3170678" y="1910044"/>
            <a:ext cx="2957028" cy="39477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1352" tIns="50676" rIns="101352" bIns="50676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Sep</a:t>
            </a:r>
            <a:r>
              <a:rPr kumimoji="1" lang="es-CO" sz="1600" b="1" kern="0" dirty="0">
                <a:latin typeface="Calibri"/>
              </a:rPr>
              <a:t> 2023 – Ene 2024</a:t>
            </a:r>
            <a:endParaRPr kumimoji="1" lang="es-CO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40 CuadroTexto">
            <a:extLst>
              <a:ext uri="{FF2B5EF4-FFF2-40B4-BE49-F238E27FC236}">
                <a16:creationId xmlns:a16="http://schemas.microsoft.com/office/drawing/2014/main" id="{91869690-167B-458E-866C-5A1FDF448735}"/>
              </a:ext>
            </a:extLst>
          </p:cNvPr>
          <p:cNvSpPr txBox="1"/>
          <p:nvPr/>
        </p:nvSpPr>
        <p:spPr>
          <a:xfrm>
            <a:off x="1005970" y="1937632"/>
            <a:ext cx="2228901" cy="265249"/>
          </a:xfrm>
          <a:prstGeom prst="rect">
            <a:avLst/>
          </a:prstGeom>
          <a:noFill/>
        </p:spPr>
        <p:txBody>
          <a:bodyPr wrap="square" lIns="39902" tIns="39902" rIns="39902" bIns="39902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latin typeface="Arial"/>
                <a:ea typeface="ＭＳ Ｐゴシック"/>
                <a:cs typeface="Arial"/>
              </a:rPr>
              <a:t>Estudio de Presolicitudes</a:t>
            </a:r>
          </a:p>
        </p:txBody>
      </p:sp>
      <p:sp>
        <p:nvSpPr>
          <p:cNvPr id="39" name="40 CuadroTexto">
            <a:extLst>
              <a:ext uri="{FF2B5EF4-FFF2-40B4-BE49-F238E27FC236}">
                <a16:creationId xmlns:a16="http://schemas.microsoft.com/office/drawing/2014/main" id="{6FAAD2D2-5786-468B-B77F-3FC09CCE4B72}"/>
              </a:ext>
            </a:extLst>
          </p:cNvPr>
          <p:cNvSpPr txBox="1"/>
          <p:nvPr/>
        </p:nvSpPr>
        <p:spPr>
          <a:xfrm>
            <a:off x="774386" y="1250386"/>
            <a:ext cx="2460486" cy="265249"/>
          </a:xfrm>
          <a:prstGeom prst="rect">
            <a:avLst/>
          </a:prstGeom>
          <a:noFill/>
        </p:spPr>
        <p:txBody>
          <a:bodyPr wrap="square" lIns="39902" tIns="39902" rIns="39902" bIns="39902" rtlCol="0" anchor="t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Envío de solicitud a </a:t>
            </a:r>
            <a:r>
              <a:rPr kumimoji="1" lang="es-CO" sz="1200" b="1" kern="0" dirty="0">
                <a:latin typeface="Calibri"/>
              </a:rPr>
              <a:t>JICA Colombia</a:t>
            </a:r>
          </a:p>
        </p:txBody>
      </p:sp>
      <p:sp>
        <p:nvSpPr>
          <p:cNvPr id="50" name="85 Rectángulo redondeado">
            <a:extLst>
              <a:ext uri="{FF2B5EF4-FFF2-40B4-BE49-F238E27FC236}">
                <a16:creationId xmlns:a16="http://schemas.microsoft.com/office/drawing/2014/main" id="{13416E4B-A22D-49FB-8C33-B88711D70B93}"/>
              </a:ext>
            </a:extLst>
          </p:cNvPr>
          <p:cNvSpPr/>
          <p:nvPr/>
        </p:nvSpPr>
        <p:spPr>
          <a:xfrm>
            <a:off x="4013840" y="4317504"/>
            <a:ext cx="1287956" cy="5858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39902" tIns="39902" rIns="39902" bIns="39902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600" kern="0" dirty="0">
                <a:ea typeface="+mn-lt"/>
                <a:cs typeface="+mn-lt"/>
              </a:rPr>
              <a:t>Abr – May 2025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51" name="85 Rectángulo redondeado">
            <a:extLst>
              <a:ext uri="{FF2B5EF4-FFF2-40B4-BE49-F238E27FC236}">
                <a16:creationId xmlns:a16="http://schemas.microsoft.com/office/drawing/2014/main" id="{77FE74D3-4A85-4767-9E47-0CC4F29DF33E}"/>
              </a:ext>
            </a:extLst>
          </p:cNvPr>
          <p:cNvSpPr/>
          <p:nvPr/>
        </p:nvSpPr>
        <p:spPr>
          <a:xfrm>
            <a:off x="6059845" y="4317504"/>
            <a:ext cx="1287956" cy="5858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39902" tIns="39902" rIns="39902" bIns="39902" rtlCol="0" anchor="ctr"/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sz="1600" kern="0" dirty="0">
                <a:ea typeface="+mn-lt"/>
                <a:cs typeface="+mn-lt"/>
              </a:rPr>
              <a:t>Jul – </a:t>
            </a:r>
            <a:r>
              <a:rPr kumimoji="1" lang="es-CO" sz="1600" kern="0" dirty="0" err="1">
                <a:ea typeface="+mn-lt"/>
                <a:cs typeface="+mn-lt"/>
              </a:rPr>
              <a:t>Ago</a:t>
            </a:r>
            <a:r>
              <a:rPr kumimoji="1" lang="es-CO" sz="1600" kern="0" dirty="0">
                <a:ea typeface="+mn-lt"/>
                <a:cs typeface="+mn-lt"/>
              </a:rPr>
              <a:t> 2025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56" name="TextBox 118">
            <a:extLst>
              <a:ext uri="{FF2B5EF4-FFF2-40B4-BE49-F238E27FC236}">
                <a16:creationId xmlns:a16="http://schemas.microsoft.com/office/drawing/2014/main" id="{4989FEFA-9861-4885-B836-8BAABFFD1413}"/>
              </a:ext>
            </a:extLst>
          </p:cNvPr>
          <p:cNvSpPr txBox="1"/>
          <p:nvPr/>
        </p:nvSpPr>
        <p:spPr>
          <a:xfrm>
            <a:off x="6844275" y="1428528"/>
            <a:ext cx="190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1 – 2 AÑOS DE TRAMITE</a:t>
            </a:r>
            <a:endParaRPr kumimoji="0" lang="en-US" sz="24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32 Conector recto de flecha">
            <a:extLst>
              <a:ext uri="{FF2B5EF4-FFF2-40B4-BE49-F238E27FC236}">
                <a16:creationId xmlns:a16="http://schemas.microsoft.com/office/drawing/2014/main" id="{0D6CAB8B-CDF8-4E54-861A-8D3AE2DECF4E}"/>
              </a:ext>
            </a:extLst>
          </p:cNvPr>
          <p:cNvCxnSpPr>
            <a:cxnSpLocks/>
            <a:stCxn id="10" idx="2"/>
            <a:endCxn id="36" idx="0"/>
          </p:cNvCxnSpPr>
          <p:nvPr/>
        </p:nvCxnSpPr>
        <p:spPr>
          <a:xfrm flipH="1">
            <a:off x="4649192" y="1675099"/>
            <a:ext cx="8627" cy="2349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99876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87" y="6491882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253113" y="92101"/>
            <a:ext cx="7327766" cy="681358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A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partir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 del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Inicio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 de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Actividades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…</a:t>
            </a:r>
          </a:p>
        </p:txBody>
      </p:sp>
      <p:sp>
        <p:nvSpPr>
          <p:cNvPr id="9" name="8 Recortar rectángulo de esquina diagonal"/>
          <p:cNvSpPr/>
          <p:nvPr/>
        </p:nvSpPr>
        <p:spPr>
          <a:xfrm>
            <a:off x="113260" y="995547"/>
            <a:ext cx="4227512" cy="1734257"/>
          </a:xfrm>
          <a:prstGeom prst="snip2DiagRect">
            <a:avLst/>
          </a:prstGeom>
          <a:solidFill>
            <a:srgbClr val="FFCCFF">
              <a:alpha val="30196"/>
            </a:srgbClr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primeros </a:t>
            </a:r>
            <a:r>
              <a:rPr kumimoji="1" lang="es-CO" b="1" kern="0">
                <a:solidFill>
                  <a:prstClr val="black"/>
                </a:solidFill>
                <a:latin typeface="Calibri"/>
              </a:rPr>
              <a:t>6</a:t>
            </a: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meses: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Diagnóstico de la situación y </a:t>
            </a:r>
            <a:r>
              <a:rPr kumimoji="1" lang="es-CO" sz="1800" b="0" i="0" u="sng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formulación de un plan de trabajo </a:t>
            </a:r>
            <a:r>
              <a:rPr kumimoji="1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(basado en el plan presentado por la entidad).</a:t>
            </a:r>
          </a:p>
        </p:txBody>
      </p:sp>
      <p:sp>
        <p:nvSpPr>
          <p:cNvPr id="10" name="9 Recortar rectángulo de esquina diagonal"/>
          <p:cNvSpPr/>
          <p:nvPr/>
        </p:nvSpPr>
        <p:spPr>
          <a:xfrm>
            <a:off x="4464610" y="1032164"/>
            <a:ext cx="4116269" cy="1697641"/>
          </a:xfrm>
          <a:prstGeom prst="snip2DiagRect">
            <a:avLst/>
          </a:prstGeom>
          <a:solidFill>
            <a:srgbClr val="CCCCFF">
              <a:alpha val="49804"/>
            </a:srgbClr>
          </a:solidFill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Horario de trabajo y vacaciones: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siguen los </a:t>
            </a:r>
            <a:r>
              <a:rPr kumimoji="1" lang="es-CO" sz="1800" b="0" i="0" u="sng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horarios definidos por la entidad</a:t>
            </a:r>
            <a:r>
              <a:rPr kumimoji="1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respetando la ley laboral colombiana. (15 días hábiles de vacaciones al año)</a:t>
            </a:r>
          </a:p>
        </p:txBody>
      </p:sp>
      <p:sp>
        <p:nvSpPr>
          <p:cNvPr id="11" name="11 Recortar rectángulo de esquina diagonal"/>
          <p:cNvSpPr/>
          <p:nvPr/>
        </p:nvSpPr>
        <p:spPr>
          <a:xfrm>
            <a:off x="113260" y="2821907"/>
            <a:ext cx="4227512" cy="1718562"/>
          </a:xfrm>
          <a:prstGeom prst="snip2DiagRect">
            <a:avLst/>
          </a:prstGeom>
          <a:solidFill>
            <a:srgbClr val="CCFFCC">
              <a:alpha val="50196"/>
            </a:srgb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Informe: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cooperantes deben presentar un informe periódicamente a la entidad.</a:t>
            </a:r>
          </a:p>
        </p:txBody>
      </p:sp>
      <p:sp>
        <p:nvSpPr>
          <p:cNvPr id="12" name="12 Recortar rectángulo de esquina diagonal"/>
          <p:cNvSpPr/>
          <p:nvPr/>
        </p:nvSpPr>
        <p:spPr>
          <a:xfrm>
            <a:off x="1975945" y="4632571"/>
            <a:ext cx="5381295" cy="1584647"/>
          </a:xfrm>
          <a:prstGeom prst="snip2DiagRect">
            <a:avLst/>
          </a:prstGeom>
          <a:solidFill>
            <a:srgbClr val="CCECFF">
              <a:alpha val="50196"/>
            </a:srgb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Eventos oficiales de JICA: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Hay reuniones de JICA 2 veces al </a:t>
            </a:r>
            <a:r>
              <a:rPr kumimoji="1" lang="es-CO" altLang="ja-JP" kern="0" dirty="0">
                <a:solidFill>
                  <a:prstClr val="black"/>
                </a:solidFill>
              </a:rPr>
              <a:t>año donde asisten todos los cooperantes. </a:t>
            </a:r>
            <a:endParaRPr kumimoji="1" lang="es-CO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3 Recortar rectángulo de esquina diagonal"/>
          <p:cNvSpPr/>
          <p:nvPr/>
        </p:nvSpPr>
        <p:spPr>
          <a:xfrm>
            <a:off x="4476584" y="2821907"/>
            <a:ext cx="4104296" cy="1718562"/>
          </a:xfrm>
          <a:prstGeom prst="snip2DiagRect">
            <a:avLst/>
          </a:prstGeom>
          <a:solidFill>
            <a:srgbClr val="FFCC66">
              <a:alpha val="50196"/>
            </a:srgbClr>
          </a:solidFill>
          <a:ln w="25400" cap="flat" cmpd="sng" algn="ctr">
            <a:solidFill>
              <a:srgbClr val="FF66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Idioma: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 importante recordar que inicialmente el dominio del español de los cooperantes es básico.</a:t>
            </a:r>
            <a:r>
              <a:rPr kumimoji="1" lang="es-CO" sz="1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1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 importante tener paciencia y brindar apoyo.</a:t>
            </a:r>
          </a:p>
        </p:txBody>
      </p:sp>
    </p:spTree>
    <p:extLst>
      <p:ext uri="{BB962C8B-B14F-4D97-AF65-F5344CB8AC3E}">
        <p14:creationId xmlns:p14="http://schemas.microsoft.com/office/powerpoint/2010/main" val="3433815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286000" y="2397949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3200">
                <a:solidFill>
                  <a:srgbClr val="297FD5">
                    <a:lumMod val="75000"/>
                  </a:srgbClr>
                </a:solidFill>
                <a:latin typeface="Franklin Gothic Heavy" pitchFamily="34" charset="0"/>
                <a:ea typeface="ＭＳ Ｐゴシック" pitchFamily="50" charset="-128"/>
              </a:rPr>
              <a:t>Gracias por su atención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s-CO" sz="3200">
              <a:solidFill>
                <a:srgbClr val="297FD5">
                  <a:lumMod val="75000"/>
                </a:srgbClr>
              </a:solidFill>
              <a:latin typeface="Franklin Gothic Heavy" pitchFamily="34" charset="0"/>
              <a:ea typeface="ＭＳ Ｐゴシック" pitchFamily="50" charset="-128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3200">
                <a:solidFill>
                  <a:srgbClr val="297FD5">
                    <a:lumMod val="75000"/>
                  </a:srgbClr>
                </a:solidFill>
                <a:latin typeface="Franklin Gothic Heavy" pitchFamily="34" charset="0"/>
                <a:ea typeface="ＭＳ Ｐゴシック" pitchFamily="50" charset="-128"/>
              </a:rPr>
              <a:t>¿Preguntas?</a:t>
            </a:r>
          </a:p>
        </p:txBody>
      </p:sp>
    </p:spTree>
    <p:extLst>
      <p:ext uri="{BB962C8B-B14F-4D97-AF65-F5344CB8AC3E}">
        <p14:creationId xmlns:p14="http://schemas.microsoft.com/office/powerpoint/2010/main" val="3065108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31401" y="1094921"/>
            <a:ext cx="8713931" cy="43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52" tIns="50676" rIns="101352" bIns="50676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 sz="2700" b="1">
                <a:solidFill>
                  <a:srgbClr val="0066CC"/>
                </a:solidFill>
                <a:latin typeface="Arial" charset="0"/>
                <a:ea typeface="ＭＳ Ｐゴシック" pitchFamily="50" charset="-128"/>
              </a:rPr>
              <a:t>Agencia de Cooperación Internacional del Japón (JICA)</a:t>
            </a: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 sz="2700" b="1">
                <a:solidFill>
                  <a:srgbClr val="0066CC"/>
                </a:solidFill>
                <a:latin typeface="Arial" charset="0"/>
                <a:ea typeface="ＭＳ Ｐゴシック" pitchFamily="50" charset="-128"/>
              </a:rPr>
              <a:t>Oficina en Colombia</a:t>
            </a: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kumimoji="1" lang="es-CO" altLang="ja-JP" sz="2700">
              <a:solidFill>
                <a:srgbClr val="3333FF"/>
              </a:solidFill>
              <a:latin typeface="Arial" charset="0"/>
              <a:ea typeface="ＭＳ Ｐゴシック" pitchFamily="50" charset="-128"/>
            </a:endParaRP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Carrera 10 No. 97A -13, Torre B, Oficina 701</a:t>
            </a: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Edificio Bogotá Trade Center</a:t>
            </a: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Bogotá D.C., Colombia</a:t>
            </a: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endParaRPr kumimoji="1" lang="es-CO" altLang="ja-JP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PBX: (57-1) 742-7719</a:t>
            </a: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Bogotá, D.C., Colombia</a:t>
            </a: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Página Web: </a:t>
            </a: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  <a:hlinkClick r:id="rId3"/>
              </a:rPr>
              <a:t>www.jica.go.jp/colombia/index.html</a:t>
            </a:r>
            <a:endParaRPr kumimoji="1" lang="es-CO" altLang="ja-JP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  <a:p>
            <a:pPr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Correo electrónico: </a:t>
            </a:r>
            <a:r>
              <a:rPr kumimoji="1" lang="es-CO" altLang="ja-JP">
                <a:solidFill>
                  <a:prstClr val="black"/>
                </a:solidFill>
                <a:latin typeface="Arial" charset="0"/>
                <a:ea typeface="ＭＳ Ｐゴシック" pitchFamily="50" charset="-128"/>
                <a:hlinkClick r:id="rId4"/>
              </a:rPr>
              <a:t>cb_oso_rep@jica.go.jp</a:t>
            </a:r>
            <a:endParaRPr kumimoji="1" lang="es-CO" altLang="ja-JP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21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132" y="917165"/>
            <a:ext cx="8535140" cy="1455173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2" t="37419"/>
          <a:stretch/>
        </p:blipFill>
        <p:spPr bwMode="auto">
          <a:xfrm>
            <a:off x="873993" y="1064817"/>
            <a:ext cx="1420471" cy="1115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2 Flecha derecha"/>
          <p:cNvSpPr/>
          <p:nvPr/>
        </p:nvSpPr>
        <p:spPr>
          <a:xfrm>
            <a:off x="2579953" y="1255787"/>
            <a:ext cx="491839" cy="845467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31931" y="1324577"/>
            <a:ext cx="5426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ES_tradnl" sz="2000" dirty="0"/>
              <a:t>Agencia de Cooperación Internacional del Japón</a:t>
            </a:r>
          </a:p>
          <a:p>
            <a:r>
              <a:rPr lang="es-CO" altLang="ja-JP" sz="2000" dirty="0"/>
              <a:t>(Entidad del Gobierno Japonés)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485596" y="3745548"/>
            <a:ext cx="8172808" cy="504056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_tradnl" sz="3100" b="1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Visión</a:t>
            </a:r>
            <a:endParaRPr kumimoji="0" lang="en-US" sz="31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 bwMode="auto">
          <a:xfrm>
            <a:off x="485596" y="2501903"/>
            <a:ext cx="8172808" cy="487687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863600" rtl="0" eaLnBrk="0" fontAlgn="base" hangingPunct="0">
              <a:spcBef>
                <a:spcPct val="0"/>
              </a:spcBef>
              <a:spcAft>
                <a:spcPct val="0"/>
              </a:spcAft>
              <a:defRPr lang="es-CO"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8636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8636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8636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8636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defTabSz="863600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defTabSz="863600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defTabSz="863600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defTabSz="863600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863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Misión</a:t>
            </a:r>
            <a:endParaRPr kumimoji="1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85550" y="3076772"/>
            <a:ext cx="742030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153" lvl="0" algn="ctr" defTabSz="914400" fontAlgn="base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kumimoji="1" lang="es-ES" sz="2000" b="1" dirty="0">
                <a:solidFill>
                  <a:prstClr val="black"/>
                </a:solidFill>
                <a:ea typeface="ＭＳ Ｐゴシック" pitchFamily="50" charset="-128"/>
              </a:rPr>
              <a:t>JICA, de acuerdo con la carta de la Cooperación para el Desarrollo, trabajará por la seguridad humana y por el crecimiento de calidad.</a:t>
            </a:r>
            <a:endParaRPr kumimoji="1" lang="en-US" altLang="es-ES_tradnl" sz="2000" b="1" dirty="0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091953" y="4401105"/>
            <a:ext cx="701420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Guiar al mundo con lazos de confianza</a:t>
            </a:r>
          </a:p>
          <a:p>
            <a:pPr algn="just"/>
            <a:r>
              <a:rPr lang="es-CO" sz="2000" b="1" dirty="0"/>
              <a:t>JICA, junto con sus socios, tomará la iniciativa para forjar lazos de confianza en el mundo; trabajando por un mundo libre, pacífico y próspero donde la gente pueda encontrar un mejor futuro y explotar sus diversos potenciales.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3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33" name="10 Rectángulo redondeado"/>
          <p:cNvSpPr>
            <a:spLocks noChangeArrowheads="1"/>
          </p:cNvSpPr>
          <p:nvPr/>
        </p:nvSpPr>
        <p:spPr bwMode="auto">
          <a:xfrm>
            <a:off x="24226" y="3527479"/>
            <a:ext cx="1455873" cy="571268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>
            <a:solidFill>
              <a:sysClr val="windowText" lastClr="000000">
                <a:lumMod val="75000"/>
                <a:lumOff val="25000"/>
              </a:sysClr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01352" tIns="50676" rIns="101352" bIns="50676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44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AOD</a:t>
            </a:r>
            <a:endParaRPr kumimoji="1" lang="es-CO" sz="18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26 CuadroTexto"/>
          <p:cNvSpPr txBox="1">
            <a:spLocks noChangeArrowheads="1"/>
          </p:cNvSpPr>
          <p:nvPr/>
        </p:nvSpPr>
        <p:spPr bwMode="auto">
          <a:xfrm>
            <a:off x="4021584" y="1593511"/>
            <a:ext cx="4967713" cy="77902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8575" cap="flat" cmpd="sng" algn="ctr">
            <a:solidFill>
              <a:srgbClr val="0099FF"/>
            </a:solidFill>
            <a:prstDash val="solid"/>
            <a:headEnd/>
            <a:tailEnd/>
          </a:ln>
          <a:effectLst/>
        </p:spPr>
        <p:txBody>
          <a:bodyPr wrap="square" lIns="79805" tIns="39902" rIns="79805" bIns="39902" anchor="t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Cooperación Técnica</a:t>
            </a:r>
          </a:p>
        </p:txBody>
      </p:sp>
      <p:sp>
        <p:nvSpPr>
          <p:cNvPr id="35" name="41 Rectángulo redondeado"/>
          <p:cNvSpPr>
            <a:spLocks noChangeArrowheads="1"/>
          </p:cNvSpPr>
          <p:nvPr/>
        </p:nvSpPr>
        <p:spPr bwMode="auto">
          <a:xfrm>
            <a:off x="1656014" y="2354277"/>
            <a:ext cx="1592232" cy="715009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28575">
            <a:solidFill>
              <a:srgbClr val="0099FF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/>
        </p:spPr>
        <p:txBody>
          <a:bodyPr lIns="101352" tIns="50676" rIns="101352" bIns="50676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2700" b="1" i="0" u="none" strike="noStrike" kern="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JICA</a:t>
            </a:r>
            <a:endParaRPr kumimoji="1" lang="es-CO" sz="2200" b="1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(Colombia)</a:t>
            </a:r>
          </a:p>
        </p:txBody>
      </p:sp>
      <p:sp>
        <p:nvSpPr>
          <p:cNvPr id="36" name="41 Rectángulo redondeado"/>
          <p:cNvSpPr>
            <a:spLocks noChangeArrowheads="1"/>
          </p:cNvSpPr>
          <p:nvPr/>
        </p:nvSpPr>
        <p:spPr bwMode="auto">
          <a:xfrm>
            <a:off x="1433203" y="4954319"/>
            <a:ext cx="1958068" cy="804495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>
            <a:solidFill>
              <a:srgbClr val="0099FF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lIns="101352" tIns="50676" rIns="101352" bIns="50676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b="1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Embajada del Japón en Colombia</a:t>
            </a:r>
          </a:p>
        </p:txBody>
      </p:sp>
      <p:sp>
        <p:nvSpPr>
          <p:cNvPr id="37" name="41 Rectángulo redondeado"/>
          <p:cNvSpPr>
            <a:spLocks noChangeArrowheads="1"/>
          </p:cNvSpPr>
          <p:nvPr/>
        </p:nvSpPr>
        <p:spPr bwMode="auto">
          <a:xfrm>
            <a:off x="4066966" y="4911970"/>
            <a:ext cx="4883574" cy="8519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>
            <a:solidFill>
              <a:srgbClr val="0099FF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01352" tIns="50676" rIns="101352" bIns="50676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b="1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Cooperación Financiera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600" b="1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No-Reembolsable</a:t>
            </a:r>
          </a:p>
        </p:txBody>
      </p:sp>
      <p:cxnSp>
        <p:nvCxnSpPr>
          <p:cNvPr id="39" name="4142 Conector angular"/>
          <p:cNvCxnSpPr>
            <a:cxnSpLocks/>
          </p:cNvCxnSpPr>
          <p:nvPr/>
        </p:nvCxnSpPr>
        <p:spPr>
          <a:xfrm flipV="1">
            <a:off x="3263468" y="1983024"/>
            <a:ext cx="738131" cy="728757"/>
          </a:xfrm>
          <a:prstGeom prst="bentConnector3">
            <a:avLst>
              <a:gd name="adj1" fmla="val 50000"/>
            </a:avLst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cxnSp>
        <p:nvCxnSpPr>
          <p:cNvPr id="40" name="4144 Conector angular"/>
          <p:cNvCxnSpPr>
            <a:cxnSpLocks/>
          </p:cNvCxnSpPr>
          <p:nvPr/>
        </p:nvCxnSpPr>
        <p:spPr>
          <a:xfrm rot="16200000" flipH="1">
            <a:off x="2789225" y="3497756"/>
            <a:ext cx="1709039" cy="7022"/>
          </a:xfrm>
          <a:prstGeom prst="bentConnector3">
            <a:avLst>
              <a:gd name="adj1" fmla="val 99349"/>
            </a:avLst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sp>
        <p:nvSpPr>
          <p:cNvPr id="41" name="4149 CuadroTexto"/>
          <p:cNvSpPr txBox="1"/>
          <p:nvPr/>
        </p:nvSpPr>
        <p:spPr>
          <a:xfrm>
            <a:off x="1386125" y="1084996"/>
            <a:ext cx="2249416" cy="419696"/>
          </a:xfrm>
          <a:prstGeom prst="roundRect">
            <a:avLst/>
          </a:prstGeom>
          <a:gradFill flip="none" rotWithShape="1">
            <a:gsLst>
              <a:gs pos="0">
                <a:srgbClr val="629DD1">
                  <a:tint val="66000"/>
                  <a:satMod val="160000"/>
                </a:srgbClr>
              </a:gs>
              <a:gs pos="50000">
                <a:srgbClr val="629DD1">
                  <a:tint val="44500"/>
                  <a:satMod val="160000"/>
                </a:srgbClr>
              </a:gs>
              <a:gs pos="100000">
                <a:srgbClr val="629DD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wrap="square" lIns="101352" tIns="50676" rIns="101352" bIns="50676" rtlCol="0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ea typeface="ＭＳ Ｐゴシック" pitchFamily="50" charset="-128"/>
              </a:rPr>
              <a:t>Entidad Ejecutora</a:t>
            </a:r>
          </a:p>
        </p:txBody>
      </p:sp>
      <p:sp>
        <p:nvSpPr>
          <p:cNvPr id="43" name="28 CuadroTexto"/>
          <p:cNvSpPr txBox="1"/>
          <p:nvPr/>
        </p:nvSpPr>
        <p:spPr>
          <a:xfrm>
            <a:off x="6502560" y="1588519"/>
            <a:ext cx="2615601" cy="1025671"/>
          </a:xfrm>
          <a:prstGeom prst="rect">
            <a:avLst/>
          </a:prstGeom>
          <a:noFill/>
        </p:spPr>
        <p:txBody>
          <a:bodyPr wrap="square" lIns="101352" tIns="50676" rIns="101352" bIns="50676" rtlCol="0" anchor="ctr">
            <a:spAutoFit/>
          </a:bodyPr>
          <a:lstStyle/>
          <a:p>
            <a:pPr marL="190035" indent="-190035" defTabSz="914400" fontAlgn="base">
              <a:spcBef>
                <a:spcPct val="0"/>
              </a:spcBef>
              <a:buFont typeface="Wingdings" pitchFamily="2" charset="2"/>
              <a:buChar char="ü"/>
            </a:pPr>
            <a:r>
              <a:rPr kumimoji="1" lang="es-CO" sz="105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Cursos de </a:t>
            </a:r>
            <a:r>
              <a:rPr kumimoji="1" lang="es-CO" sz="10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capacitación</a:t>
            </a:r>
          </a:p>
          <a:p>
            <a:pPr defTabSz="914400" fontAlgn="base">
              <a:spcBef>
                <a:spcPct val="0"/>
              </a:spcBef>
              <a:spcAft>
                <a:spcPts val="333"/>
              </a:spcAft>
            </a:pPr>
            <a:r>
              <a:rPr kumimoji="1" lang="es-CO" sz="10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     (Programa de Becarios)</a:t>
            </a:r>
          </a:p>
          <a:p>
            <a:pPr marL="190035" indent="-190035" defTabSz="914400" fontAlgn="base">
              <a:spcBef>
                <a:spcPct val="0"/>
              </a:spcBef>
              <a:spcAft>
                <a:spcPts val="333"/>
              </a:spcAft>
              <a:buFont typeface="Wingdings" pitchFamily="2" charset="2"/>
              <a:buChar char="ü"/>
            </a:pPr>
            <a:r>
              <a:rPr kumimoji="1" lang="es-CO" sz="10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Proyectos de Cooperación Técnica</a:t>
            </a:r>
          </a:p>
          <a:p>
            <a:pPr marL="190035" indent="-190035" defTabSz="914400" fontAlgn="base">
              <a:spcBef>
                <a:spcPct val="0"/>
              </a:spcBef>
              <a:spcAft>
                <a:spcPts val="333"/>
              </a:spcAft>
              <a:buFont typeface="Wingdings" pitchFamily="2" charset="2"/>
              <a:buChar char="ü"/>
            </a:pPr>
            <a:r>
              <a:rPr kumimoji="1" lang="es-CO" sz="10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Envío de expertos</a:t>
            </a:r>
          </a:p>
          <a:p>
            <a:pPr marL="190035" indent="-190035" defTabSz="914400" fontAlgn="base">
              <a:spcBef>
                <a:spcPct val="0"/>
              </a:spcBef>
              <a:spcAft>
                <a:spcPts val="333"/>
              </a:spcAft>
              <a:buFont typeface="Wingdings" pitchFamily="2" charset="2"/>
              <a:buChar char="ü"/>
            </a:pPr>
            <a:endParaRPr kumimoji="1" lang="es-CO" sz="12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44" name="26 CuadroTexto"/>
          <p:cNvSpPr txBox="1">
            <a:spLocks noChangeArrowheads="1"/>
          </p:cNvSpPr>
          <p:nvPr/>
        </p:nvSpPr>
        <p:spPr bwMode="auto">
          <a:xfrm>
            <a:off x="4024021" y="2471227"/>
            <a:ext cx="4957078" cy="628388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8575" cap="flat" cmpd="sng" algn="ctr">
            <a:solidFill>
              <a:srgbClr val="0099FF"/>
            </a:solidFill>
            <a:prstDash val="solid"/>
            <a:headEnd/>
            <a:tailEnd/>
          </a:ln>
          <a:effectLst/>
        </p:spPr>
        <p:txBody>
          <a:bodyPr wrap="square" lIns="79805" tIns="39902" rIns="79805" bIns="39902" anchor="t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Cooperación Financiera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Reembolsable</a:t>
            </a:r>
          </a:p>
        </p:txBody>
      </p:sp>
      <p:sp>
        <p:nvSpPr>
          <p:cNvPr id="46" name="51 CuadroTexto"/>
          <p:cNvSpPr txBox="1"/>
          <p:nvPr/>
        </p:nvSpPr>
        <p:spPr>
          <a:xfrm>
            <a:off x="6629588" y="2646747"/>
            <a:ext cx="2298186" cy="287008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Préstamo de AOD</a:t>
            </a:r>
          </a:p>
        </p:txBody>
      </p:sp>
      <p:sp>
        <p:nvSpPr>
          <p:cNvPr id="47" name="100 CuadroTexto"/>
          <p:cNvSpPr txBox="1"/>
          <p:nvPr/>
        </p:nvSpPr>
        <p:spPr>
          <a:xfrm>
            <a:off x="4100439" y="1075019"/>
            <a:ext cx="2307872" cy="419696"/>
          </a:xfrm>
          <a:prstGeom prst="roundRect">
            <a:avLst/>
          </a:prstGeom>
          <a:gradFill flip="none" rotWithShape="1">
            <a:gsLst>
              <a:gs pos="0">
                <a:srgbClr val="629DD1">
                  <a:tint val="66000"/>
                  <a:satMod val="160000"/>
                </a:srgbClr>
              </a:gs>
              <a:gs pos="50000">
                <a:srgbClr val="629DD1">
                  <a:tint val="44500"/>
                  <a:satMod val="160000"/>
                </a:srgbClr>
              </a:gs>
              <a:gs pos="100000">
                <a:srgbClr val="629DD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1352" tIns="50676" rIns="101352" bIns="50676" rtlCol="0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ea typeface="ＭＳ Ｐゴシック" pitchFamily="50" charset="-128"/>
              </a:rPr>
              <a:t>Áreas de Cooperación</a:t>
            </a:r>
          </a:p>
        </p:txBody>
      </p:sp>
      <p:sp>
        <p:nvSpPr>
          <p:cNvPr id="48" name="102 CuadroTexto"/>
          <p:cNvSpPr txBox="1"/>
          <p:nvPr/>
        </p:nvSpPr>
        <p:spPr>
          <a:xfrm>
            <a:off x="6529938" y="4917808"/>
            <a:ext cx="2588223" cy="841006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charset="0"/>
                <a:ea typeface="ＭＳ Ｐゴシック" pitchFamily="50" charset="-128"/>
              </a:rPr>
              <a:t>Asistencia financiera No-Reembolsable para Proyectos Comunitarios de seguridad humana (</a:t>
            </a:r>
            <a:r>
              <a:rPr kumimoji="1" lang="es-CO" sz="1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charset="0"/>
                <a:ea typeface="ＭＳ Ｐゴシック" pitchFamily="50" charset="-128"/>
              </a:rPr>
              <a:t>Kusanone</a:t>
            </a:r>
            <a:r>
              <a:rPr kumimoji="1" lang="es-CO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charset="0"/>
                <a:ea typeface="ＭＳ Ｐゴシック" pitchFamily="50" charset="-128"/>
              </a:rPr>
              <a:t>)</a:t>
            </a:r>
          </a:p>
        </p:txBody>
      </p:sp>
      <p:sp>
        <p:nvSpPr>
          <p:cNvPr id="49" name="113 CuadroTexto"/>
          <p:cNvSpPr txBox="1"/>
          <p:nvPr/>
        </p:nvSpPr>
        <p:spPr>
          <a:xfrm>
            <a:off x="6578967" y="1077449"/>
            <a:ext cx="2233507" cy="419696"/>
          </a:xfrm>
          <a:prstGeom prst="roundRect">
            <a:avLst/>
          </a:prstGeom>
          <a:gradFill flip="none" rotWithShape="1">
            <a:gsLst>
              <a:gs pos="0">
                <a:srgbClr val="629DD1">
                  <a:tint val="66000"/>
                  <a:satMod val="160000"/>
                </a:srgbClr>
              </a:gs>
              <a:gs pos="50000">
                <a:srgbClr val="629DD1">
                  <a:tint val="44500"/>
                  <a:satMod val="160000"/>
                </a:srgbClr>
              </a:gs>
              <a:gs pos="100000">
                <a:srgbClr val="629DD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wrap="square" lIns="101352" tIns="50676" rIns="101352" bIns="50676" rtlCol="0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altLang="ja-JP" sz="1800" b="1" i="0" u="none" strike="noStrike" kern="0" cap="none" spc="0" normalizeH="0" baseline="0" noProof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ea typeface="ＭＳ Ｐゴシック" pitchFamily="50" charset="-128"/>
              </a:rPr>
              <a:t>Programas</a:t>
            </a:r>
            <a:endParaRPr kumimoji="1" lang="es-CO" sz="1800" b="1" i="0" u="none" strike="noStrike" kern="0" cap="none" spc="0" normalizeH="0" baseline="0" noProof="0">
              <a:ln>
                <a:noFill/>
              </a:ln>
              <a:solidFill>
                <a:srgbClr val="297FD5">
                  <a:lumMod val="75000"/>
                </a:srgbClr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cxnSp>
        <p:nvCxnSpPr>
          <p:cNvPr id="50" name="126 Conector angular"/>
          <p:cNvCxnSpPr>
            <a:cxnSpLocks/>
            <a:stCxn id="33" idx="0"/>
          </p:cNvCxnSpPr>
          <p:nvPr/>
        </p:nvCxnSpPr>
        <p:spPr>
          <a:xfrm rot="5400000" flipH="1" flipV="1">
            <a:off x="796240" y="2667704"/>
            <a:ext cx="815698" cy="903852"/>
          </a:xfrm>
          <a:prstGeom prst="bentConnector2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cxnSp>
        <p:nvCxnSpPr>
          <p:cNvPr id="51" name="4128 Conector angular"/>
          <p:cNvCxnSpPr>
            <a:cxnSpLocks/>
            <a:stCxn id="33" idx="2"/>
            <a:endCxn id="36" idx="1"/>
          </p:cNvCxnSpPr>
          <p:nvPr/>
        </p:nvCxnSpPr>
        <p:spPr>
          <a:xfrm rot="16200000" flipH="1">
            <a:off x="463773" y="4387137"/>
            <a:ext cx="1257820" cy="681040"/>
          </a:xfrm>
          <a:prstGeom prst="bentConnector2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sp>
        <p:nvSpPr>
          <p:cNvPr id="52" name="4145 CuadroTexto"/>
          <p:cNvSpPr txBox="1"/>
          <p:nvPr/>
        </p:nvSpPr>
        <p:spPr>
          <a:xfrm>
            <a:off x="1147321" y="3513744"/>
            <a:ext cx="371396" cy="302397"/>
          </a:xfrm>
          <a:prstGeom prst="rect">
            <a:avLst/>
          </a:prstGeom>
          <a:noFill/>
        </p:spPr>
        <p:txBody>
          <a:bodyPr wrap="non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altLang="ja-JP" sz="13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※</a:t>
            </a:r>
            <a:endParaRPr kumimoji="1" lang="es-CO" b="1" dirty="0">
              <a:solidFill>
                <a:srgbClr val="003399"/>
              </a:solidFill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53" name="4147 Conector recto"/>
          <p:cNvCxnSpPr>
            <a:cxnSpLocks/>
          </p:cNvCxnSpPr>
          <p:nvPr/>
        </p:nvCxnSpPr>
        <p:spPr>
          <a:xfrm>
            <a:off x="3391271" y="5292489"/>
            <a:ext cx="675695" cy="0"/>
          </a:xfrm>
          <a:prstGeom prst="line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cxnSp>
        <p:nvCxnSpPr>
          <p:cNvPr id="54" name="152 Conector recto"/>
          <p:cNvCxnSpPr>
            <a:cxnSpLocks/>
            <a:stCxn id="34" idx="0"/>
            <a:endCxn id="34" idx="2"/>
          </p:cNvCxnSpPr>
          <p:nvPr/>
        </p:nvCxnSpPr>
        <p:spPr>
          <a:xfrm>
            <a:off x="6505441" y="1593511"/>
            <a:ext cx="0" cy="779027"/>
          </a:xfrm>
          <a:prstGeom prst="line">
            <a:avLst/>
          </a:prstGeom>
          <a:noFill/>
          <a:ln w="19050" cap="flat" cmpd="sng" algn="ctr">
            <a:solidFill>
              <a:srgbClr val="0099FF"/>
            </a:solidFill>
            <a:prstDash val="lgDash"/>
          </a:ln>
          <a:effectLst/>
        </p:spPr>
      </p:cxnSp>
      <p:cxnSp>
        <p:nvCxnSpPr>
          <p:cNvPr id="55" name="190 Conector recto"/>
          <p:cNvCxnSpPr/>
          <p:nvPr/>
        </p:nvCxnSpPr>
        <p:spPr>
          <a:xfrm>
            <a:off x="6508753" y="2440898"/>
            <a:ext cx="0" cy="628388"/>
          </a:xfrm>
          <a:prstGeom prst="line">
            <a:avLst/>
          </a:prstGeom>
          <a:noFill/>
          <a:ln w="19050" cap="flat" cmpd="sng" algn="ctr">
            <a:solidFill>
              <a:srgbClr val="0099FF"/>
            </a:solidFill>
            <a:prstDash val="lgDash"/>
          </a:ln>
          <a:effectLst/>
        </p:spPr>
      </p:cxnSp>
      <p:cxnSp>
        <p:nvCxnSpPr>
          <p:cNvPr id="56" name="193 Conector recto"/>
          <p:cNvCxnSpPr/>
          <p:nvPr/>
        </p:nvCxnSpPr>
        <p:spPr>
          <a:xfrm>
            <a:off x="6508753" y="3905072"/>
            <a:ext cx="0" cy="767916"/>
          </a:xfrm>
          <a:prstGeom prst="line">
            <a:avLst/>
          </a:prstGeom>
          <a:noFill/>
          <a:ln w="19050" cap="flat" cmpd="sng" algn="ctr">
            <a:solidFill>
              <a:srgbClr val="0099FF"/>
            </a:solidFill>
            <a:prstDash val="lgDash"/>
          </a:ln>
          <a:effectLst/>
        </p:spPr>
      </p:cxnSp>
      <p:cxnSp>
        <p:nvCxnSpPr>
          <p:cNvPr id="57" name="160 Conector recto"/>
          <p:cNvCxnSpPr/>
          <p:nvPr/>
        </p:nvCxnSpPr>
        <p:spPr>
          <a:xfrm>
            <a:off x="6513847" y="4764744"/>
            <a:ext cx="0" cy="975501"/>
          </a:xfrm>
          <a:prstGeom prst="line">
            <a:avLst/>
          </a:prstGeom>
          <a:noFill/>
          <a:ln w="9525" cap="flat" cmpd="sng" algn="ctr">
            <a:solidFill>
              <a:srgbClr val="629DD1">
                <a:shade val="95000"/>
                <a:satMod val="105000"/>
              </a:srgbClr>
            </a:solidFill>
            <a:prstDash val="lgDash"/>
          </a:ln>
          <a:effectLst/>
        </p:spPr>
      </p:cxnSp>
      <p:sp>
        <p:nvSpPr>
          <p:cNvPr id="58" name="3 Rectángulo redondeado"/>
          <p:cNvSpPr/>
          <p:nvPr/>
        </p:nvSpPr>
        <p:spPr>
          <a:xfrm>
            <a:off x="4046941" y="3939577"/>
            <a:ext cx="4937072" cy="850006"/>
          </a:xfrm>
          <a:prstGeom prst="roundRect">
            <a:avLst/>
          </a:prstGeom>
          <a:noFill/>
          <a:ln w="57150" cap="flat" cmpd="sng" algn="ctr">
            <a:solidFill>
              <a:srgbClr val="0066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CO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393" y="26295"/>
            <a:ext cx="7480440" cy="944962"/>
          </a:xfrm>
          <a:prstGeom prst="rect">
            <a:avLst/>
          </a:prstGeom>
        </p:spPr>
      </p:pic>
      <p:sp>
        <p:nvSpPr>
          <p:cNvPr id="86" name="11 CuadroTexto"/>
          <p:cNvSpPr txBox="1"/>
          <p:nvPr/>
        </p:nvSpPr>
        <p:spPr>
          <a:xfrm>
            <a:off x="220764" y="5857952"/>
            <a:ext cx="9998615" cy="379341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altLang="ja-JP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※</a:t>
            </a:r>
            <a:r>
              <a:rPr kumimoji="1" lang="es-CO" altLang="ja-JP" b="1" dirty="0">
                <a:solidFill>
                  <a:prstClr val="black"/>
                </a:solidFill>
                <a:ea typeface="ＭＳ Ｐゴシック" pitchFamily="50" charset="-128"/>
              </a:rPr>
              <a:t> </a:t>
            </a:r>
            <a:r>
              <a:rPr kumimoji="1" lang="es-CO" altLang="ja-JP" sz="1600" b="1" dirty="0">
                <a:solidFill>
                  <a:prstClr val="black"/>
                </a:solidFill>
                <a:ea typeface="ＭＳ Ｐゴシック" pitchFamily="50" charset="-128"/>
              </a:rPr>
              <a:t>Asistencia Oficial para el Desarrollo</a:t>
            </a:r>
            <a:r>
              <a:rPr kumimoji="1" lang="es-CO" altLang="ja-JP" b="1" dirty="0">
                <a:solidFill>
                  <a:prstClr val="black"/>
                </a:solidFill>
                <a:ea typeface="ＭＳ Ｐゴシック" pitchFamily="50" charset="-128"/>
              </a:rPr>
              <a:t>: </a:t>
            </a:r>
            <a:r>
              <a:rPr kumimoji="1" lang="es-CO" altLang="ja-JP" sz="1200" b="1" dirty="0">
                <a:solidFill>
                  <a:prstClr val="black"/>
                </a:solidFill>
                <a:ea typeface="ＭＳ Ｐゴシック" pitchFamily="50" charset="-128"/>
              </a:rPr>
              <a:t>Ayuda económica y técnica del Gobierno de Japón para países en vía de desarrollo.</a:t>
            </a:r>
            <a:endParaRPr kumimoji="1" lang="es-CO" altLang="ja-JP" b="1" dirty="0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5990" y="3993996"/>
            <a:ext cx="23171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s-CO" sz="1400" b="1" u="sng" dirty="0">
                <a:solidFill>
                  <a:srgbClr val="C00000"/>
                </a:solidFill>
                <a:latin typeface="Arial" charset="0"/>
                <a:ea typeface="ＭＳ Ｐゴシック" pitchFamily="50" charset="-128"/>
              </a:rPr>
              <a:t>Programa de Cooperantes Voluntarios Japoneses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58765" y="3878619"/>
            <a:ext cx="2687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b="1" kern="0" dirty="0">
                <a:solidFill>
                  <a:srgbClr val="003399"/>
                </a:solidFill>
              </a:rPr>
              <a:t>Cooperación a través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b="1" kern="0" dirty="0">
                <a:solidFill>
                  <a:srgbClr val="003399"/>
                </a:solidFill>
              </a:rPr>
              <a:t>de la participación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s-CO" b="1" kern="0" dirty="0">
                <a:solidFill>
                  <a:srgbClr val="003399"/>
                </a:solidFill>
              </a:rPr>
              <a:t>ciudadana</a:t>
            </a:r>
          </a:p>
          <a:p>
            <a:endParaRPr lang="en-US" dirty="0"/>
          </a:p>
        </p:txBody>
      </p:sp>
      <p:sp>
        <p:nvSpPr>
          <p:cNvPr id="61" name="26 CuadroTexto"/>
          <p:cNvSpPr txBox="1">
            <a:spLocks noChangeArrowheads="1"/>
          </p:cNvSpPr>
          <p:nvPr/>
        </p:nvSpPr>
        <p:spPr bwMode="auto">
          <a:xfrm>
            <a:off x="4032221" y="3215495"/>
            <a:ext cx="4957078" cy="628388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28575" cap="flat" cmpd="sng" algn="ctr">
            <a:solidFill>
              <a:srgbClr val="0099FF"/>
            </a:solidFill>
            <a:prstDash val="solid"/>
            <a:headEnd/>
            <a:tailEnd/>
          </a:ln>
          <a:effectLst/>
        </p:spPr>
        <p:txBody>
          <a:bodyPr wrap="square" lIns="79805" tIns="39902" rIns="79805" bIns="39902" anchor="t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Cooperación Financiera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Reembolsable*</a:t>
            </a:r>
          </a:p>
        </p:txBody>
      </p:sp>
      <p:cxnSp>
        <p:nvCxnSpPr>
          <p:cNvPr id="62" name="190 Conector recto"/>
          <p:cNvCxnSpPr/>
          <p:nvPr/>
        </p:nvCxnSpPr>
        <p:spPr>
          <a:xfrm>
            <a:off x="6508753" y="3199550"/>
            <a:ext cx="0" cy="628388"/>
          </a:xfrm>
          <a:prstGeom prst="line">
            <a:avLst/>
          </a:prstGeom>
          <a:noFill/>
          <a:ln w="19050" cap="flat" cmpd="sng" algn="ctr">
            <a:solidFill>
              <a:srgbClr val="0099FF"/>
            </a:solidFill>
            <a:prstDash val="lgDash"/>
          </a:ln>
          <a:effectLst/>
        </p:spPr>
      </p:cxnSp>
      <p:sp>
        <p:nvSpPr>
          <p:cNvPr id="38" name="51 CuadroTexto"/>
          <p:cNvSpPr txBox="1"/>
          <p:nvPr/>
        </p:nvSpPr>
        <p:spPr>
          <a:xfrm>
            <a:off x="6585990" y="3219629"/>
            <a:ext cx="2395108" cy="656340"/>
          </a:xfrm>
          <a:prstGeom prst="rect">
            <a:avLst/>
          </a:prstGeom>
          <a:noFill/>
        </p:spPr>
        <p:txBody>
          <a:bodyPr wrap="square" lIns="101352" tIns="50676" rIns="101352" bIns="50676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s-CO" sz="1200" b="1" dirty="0">
                <a:solidFill>
                  <a:srgbClr val="003399"/>
                </a:solidFill>
                <a:latin typeface="Arial" charset="0"/>
                <a:ea typeface="ＭＳ Ｐゴシック" pitchFamily="50" charset="-128"/>
              </a:rPr>
              <a:t>Provisión de fondos para infraestructura básica, atención sanitaria, entre otros</a:t>
            </a:r>
          </a:p>
        </p:txBody>
      </p:sp>
      <p:cxnSp>
        <p:nvCxnSpPr>
          <p:cNvPr id="59" name="4147 Conector recto">
            <a:extLst>
              <a:ext uri="{FF2B5EF4-FFF2-40B4-BE49-F238E27FC236}">
                <a16:creationId xmlns:a16="http://schemas.microsoft.com/office/drawing/2014/main" id="{FD524750-A6FA-4818-B9CB-B557A81A075F}"/>
              </a:ext>
            </a:extLst>
          </p:cNvPr>
          <p:cNvCxnSpPr>
            <a:cxnSpLocks/>
          </p:cNvCxnSpPr>
          <p:nvPr/>
        </p:nvCxnSpPr>
        <p:spPr>
          <a:xfrm flipV="1">
            <a:off x="3643742" y="2780351"/>
            <a:ext cx="370245" cy="5070"/>
          </a:xfrm>
          <a:prstGeom prst="line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cxnSp>
        <p:nvCxnSpPr>
          <p:cNvPr id="60" name="4147 Conector recto">
            <a:extLst>
              <a:ext uri="{FF2B5EF4-FFF2-40B4-BE49-F238E27FC236}">
                <a16:creationId xmlns:a16="http://schemas.microsoft.com/office/drawing/2014/main" id="{EC9A9A33-0F86-4720-8314-A2C6D8BA4AAB}"/>
              </a:ext>
            </a:extLst>
          </p:cNvPr>
          <p:cNvCxnSpPr>
            <a:cxnSpLocks/>
          </p:cNvCxnSpPr>
          <p:nvPr/>
        </p:nvCxnSpPr>
        <p:spPr>
          <a:xfrm flipV="1">
            <a:off x="3645022" y="3518863"/>
            <a:ext cx="370245" cy="5070"/>
          </a:xfrm>
          <a:prstGeom prst="line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  <p:cxnSp>
        <p:nvCxnSpPr>
          <p:cNvPr id="63" name="4147 Conector recto">
            <a:extLst>
              <a:ext uri="{FF2B5EF4-FFF2-40B4-BE49-F238E27FC236}">
                <a16:creationId xmlns:a16="http://schemas.microsoft.com/office/drawing/2014/main" id="{59FB38DF-2719-43F7-9E94-FBD14D9A54F3}"/>
              </a:ext>
            </a:extLst>
          </p:cNvPr>
          <p:cNvCxnSpPr>
            <a:cxnSpLocks/>
          </p:cNvCxnSpPr>
          <p:nvPr/>
        </p:nvCxnSpPr>
        <p:spPr>
          <a:xfrm>
            <a:off x="3632533" y="4340198"/>
            <a:ext cx="392328" cy="0"/>
          </a:xfrm>
          <a:prstGeom prst="line">
            <a:avLst/>
          </a:prstGeom>
          <a:noFill/>
          <a:ln w="57150" cap="flat" cmpd="sng" algn="ctr">
            <a:solidFill>
              <a:srgbClr val="7030A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73259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485596" y="930675"/>
            <a:ext cx="8172808" cy="1152127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  <a:t>Áreas Prioritarias de Asistencia</a:t>
            </a:r>
            <a:b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  <a:t>Oficina de JICA en Colombia</a:t>
            </a:r>
            <a:endParaRPr kumimoji="0" lang="es-ES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61" y="2225900"/>
            <a:ext cx="3053880" cy="377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24673" y="4071411"/>
            <a:ext cx="5305187" cy="1127988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1352" tIns="50676" rIns="101352" bIns="50676" anchor="ctr"/>
          <a:lstStyle/>
          <a:p>
            <a:pPr marL="380070" marR="0" lvl="0" indent="-380070" algn="ctr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2900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" pitchFamily="34" charset="0"/>
                <a:ea typeface="ＭＳ ゴシック" pitchFamily="49" charset="-128"/>
                <a:cs typeface="Arial" pitchFamily="34" charset="0"/>
              </a:rPr>
              <a:t>Medio Ambiente y </a:t>
            </a:r>
          </a:p>
          <a:p>
            <a:pPr marL="380070" marR="0" lvl="0" indent="-380070" algn="ctr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2900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" pitchFamily="34" charset="0"/>
                <a:ea typeface="ＭＳ ゴシック" pitchFamily="49" charset="-128"/>
                <a:cs typeface="Arial" pitchFamily="34" charset="0"/>
              </a:rPr>
              <a:t>Prevención de Desastres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24673" y="2761031"/>
            <a:ext cx="5305187" cy="950197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1352" tIns="50676" rIns="101352" bIns="50676" anchor="ctr"/>
          <a:lstStyle/>
          <a:p>
            <a:pPr marL="380070" marR="0" lvl="0" indent="-380070" algn="ctr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2900" kern="0" dirty="0">
                <a:solidFill>
                  <a:srgbClr val="0066CC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Crecimiento Económico </a:t>
            </a:r>
          </a:p>
          <a:p>
            <a:pPr marL="380070" marR="0" lvl="0" indent="-380070" algn="ctr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2900" kern="0" dirty="0">
                <a:solidFill>
                  <a:srgbClr val="0066CC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con Equidad</a:t>
            </a:r>
            <a:endParaRPr kumimoji="1" lang="es-ES" altLang="zh-CN" sz="2900" b="0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" pitchFamily="34" charset="0"/>
              <a:ea typeface="ＭＳ ゴシック" pitchFamily="49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3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45" name="1 Título"/>
          <p:cNvSpPr txBox="1">
            <a:spLocks/>
          </p:cNvSpPr>
          <p:nvPr/>
        </p:nvSpPr>
        <p:spPr bwMode="auto">
          <a:xfrm>
            <a:off x="323765" y="975547"/>
            <a:ext cx="7413398" cy="878198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Programa de Voluntarios Japoneses Para La Cooperación con el Extranjero (JOCV)</a:t>
            </a:r>
          </a:p>
        </p:txBody>
      </p:sp>
      <p:pic>
        <p:nvPicPr>
          <p:cNvPr id="46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023" y="2096334"/>
            <a:ext cx="2509605" cy="1467549"/>
          </a:xfrm>
          <a:prstGeom prst="rect">
            <a:avLst/>
          </a:prstGeom>
        </p:spPr>
      </p:pic>
      <p:sp>
        <p:nvSpPr>
          <p:cNvPr id="48" name="4 CuadroTexto"/>
          <p:cNvSpPr txBox="1"/>
          <p:nvPr/>
        </p:nvSpPr>
        <p:spPr>
          <a:xfrm>
            <a:off x="78710" y="2096334"/>
            <a:ext cx="6141961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400" dirty="0">
                <a:latin typeface="Arial"/>
                <a:ea typeface="ＭＳ Ｐゴシック"/>
                <a:cs typeface="Arial"/>
              </a:rPr>
              <a:t>Nace en 1965 </a:t>
            </a: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r>
              <a:rPr kumimoji="1" lang="es-CO" sz="2400" dirty="0">
                <a:latin typeface="Arial"/>
                <a:ea typeface="ＭＳ Ｐゴシック"/>
                <a:cs typeface="Arial"/>
              </a:rPr>
              <a:t>   (Primer envío al país de Laos).</a:t>
            </a:r>
            <a:endParaRPr lang="es-CO" sz="2400" dirty="0">
              <a:latin typeface="Arial"/>
              <a:ea typeface="ＭＳ Ｐゴシック"/>
              <a:cs typeface="Arial"/>
            </a:endParaRPr>
          </a:p>
          <a:p>
            <a:pPr marL="285750" indent="-285750" algn="just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400" dirty="0">
                <a:latin typeface="Arial"/>
                <a:ea typeface="ＭＳ Ｐゴシック"/>
                <a:cs typeface="Arial"/>
              </a:rPr>
              <a:t>Se establece en Colombia en </a:t>
            </a:r>
            <a:r>
              <a:rPr kumimoji="1" lang="es-CO" sz="2400" b="1" dirty="0">
                <a:latin typeface="Arial"/>
                <a:ea typeface="ＭＳ Ｐゴシック"/>
                <a:cs typeface="Arial"/>
              </a:rPr>
              <a:t>1985</a:t>
            </a:r>
            <a:r>
              <a:rPr kumimoji="1" lang="es-CO" sz="2400" dirty="0">
                <a:latin typeface="Arial"/>
                <a:ea typeface="ＭＳ Ｐゴシック"/>
                <a:cs typeface="Arial"/>
              </a:rPr>
              <a:t> por medio de un acuerdo para envío de voluntarios</a:t>
            </a:r>
            <a:r>
              <a:rPr kumimoji="1" lang="es-CO" sz="2400" b="1" dirty="0">
                <a:latin typeface="Arial"/>
                <a:ea typeface="ＭＳ Ｐゴシック"/>
                <a:cs typeface="Arial"/>
              </a:rPr>
              <a:t> entre los Gobiernos de Colombia y Japón.</a:t>
            </a:r>
            <a:endParaRPr lang="es-CO" sz="2400" dirty="0">
              <a:latin typeface="Arial"/>
              <a:ea typeface="ＭＳ Ｐゴシック"/>
              <a:cs typeface="Arial"/>
            </a:endParaRPr>
          </a:p>
          <a:p>
            <a:pPr marL="285750" indent="-285750" algn="just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2400" dirty="0">
                <a:latin typeface="Arial"/>
                <a:ea typeface="ＭＳ Ｐゴシック"/>
                <a:cs typeface="Arial"/>
              </a:rPr>
              <a:t>Se ha enviado desde entonces a más de 55 mil voluntarios a alrededor de 90 países en el mundo.</a:t>
            </a:r>
            <a:endParaRPr lang="es-CO" sz="2400" dirty="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CO" sz="2400" dirty="0">
                <a:latin typeface="Arial"/>
                <a:ea typeface="ＭＳ Ｐゴシック"/>
                <a:cs typeface="Arial"/>
              </a:rPr>
              <a:t>Colombia ha tenido más de 450 voluntarios hasta día de hoy.</a:t>
            </a:r>
            <a:endParaRPr kumimoji="1" lang="es-CO" sz="2400" dirty="0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7AED64-381B-406F-8EAC-6272220E32D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666" y="4100661"/>
            <a:ext cx="2509605" cy="184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6333" y="6385996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462673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182029" y="158127"/>
            <a:ext cx="7961971" cy="604681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¿Cuántos voluntarios</a:t>
            </a:r>
            <a:r>
              <a:rPr kumimoji="0" lang="es-ES" sz="2800" b="1" i="0" u="none" strike="noStrike" kern="1200" cap="none" spc="0" normalizeH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 han estado en Colombia?</a:t>
            </a:r>
            <a:endParaRPr kumimoji="0" lang="es-CO" sz="28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93A7DF1-CDBC-8289-32E8-DCB9A29D8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15" y="1051840"/>
            <a:ext cx="8957569" cy="53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6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23 CuadroTexto"/>
          <p:cNvSpPr txBox="1"/>
          <p:nvPr/>
        </p:nvSpPr>
        <p:spPr>
          <a:xfrm>
            <a:off x="5671777" y="1078898"/>
            <a:ext cx="2913623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Antioquia: Sólo Suroeste, Valle de Aburrá y Oriente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Atlántico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Bogotá D.C.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Bolívar: Sólo Norte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Boyacá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Caldas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Cundinamarca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Magdalena </a:t>
            </a:r>
            <a:endParaRPr lang="es-CO" sz="1600">
              <a:latin typeface="Arial" charset="0"/>
              <a:ea typeface="ＭＳ Ｐゴシック" pitchFamily="50" charset="-128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Quindío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Risaralda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Santander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Valle de Cauca: Sólo Cali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Córdoba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Sucre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Tolima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Huila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Casanare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s-CO" sz="1600">
                <a:latin typeface="Arial"/>
                <a:ea typeface="ＭＳ Ｐゴシック"/>
                <a:cs typeface="Arial"/>
              </a:rPr>
              <a:t>La Guajira (Zona Norte)</a:t>
            </a:r>
            <a:endParaRPr lang="es-CO" sz="1600">
              <a:latin typeface="Arial"/>
              <a:ea typeface="ＭＳ Ｐゴシック"/>
              <a:cs typeface="Arial"/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s-CO" sz="1600">
                <a:solidFill>
                  <a:srgbClr val="FF0000"/>
                </a:solidFill>
                <a:latin typeface="Arial"/>
                <a:ea typeface="ＭＳ Ｐゴシック"/>
                <a:cs typeface="Arial"/>
              </a:rPr>
              <a:t>*Amazonas se encuentra restringido por movilidad</a:t>
            </a:r>
            <a:endParaRPr lang="es-CO" sz="1600">
              <a:solidFill>
                <a:srgbClr val="FF0000"/>
              </a:solidFill>
              <a:latin typeface="Arial" charset="0"/>
              <a:ea typeface="ＭＳ Ｐゴシック" pitchFamily="50" charset="-128"/>
              <a:cs typeface="Arial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1238165" y="123058"/>
            <a:ext cx="7107049" cy="644198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zh-CN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 charset="0"/>
              </a:rPr>
              <a:t>Zonas permitidas por seguridad*</a:t>
            </a: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9" y="348734"/>
            <a:ext cx="4633305" cy="623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144754" y="4691448"/>
            <a:ext cx="2793591" cy="1682986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SALUD Y ASISTENCIA MÉDICA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Terapia física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Terapia ocupacional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Farmacia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Administración en salud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1" lang="es-ES" altLang="zh-CN" sz="1800" b="0" i="0" u="none" strike="noStrike" kern="0" cap="none" spc="0" normalizeH="0" baseline="0" noProof="0">
              <a:ln>
                <a:noFill/>
              </a:ln>
              <a:solidFill>
                <a:srgbClr val="0066CC"/>
              </a:solidFill>
              <a:effectLst/>
              <a:uLnTx/>
              <a:uFillTx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113814" y="2842996"/>
            <a:ext cx="2854492" cy="1675720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COMERCIO Y TURISMO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Administración de empresas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Control de calidad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Mercadeo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112404" y="4691448"/>
            <a:ext cx="2854492" cy="1675720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BIENESTAR SOCIAL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Asistencia y educación para personas con discapacidad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05434" y="4698714"/>
            <a:ext cx="2854492" cy="1675720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O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RECURSOS HUMANOS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CO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Actividades juveniles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CO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Deportes (Natación, Judo, Gimnasia, etc.)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CO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Educación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CO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Idioma japonés</a:t>
            </a:r>
            <a:endParaRPr kumimoji="1" lang="es-ES" altLang="zh-CN" sz="1800" b="0" i="0" u="none" strike="noStrike" kern="0" cap="none" spc="0" normalizeH="0" baseline="0" noProof="0">
              <a:ln>
                <a:noFill/>
              </a:ln>
              <a:solidFill>
                <a:srgbClr val="0066CC"/>
              </a:solidFill>
              <a:effectLst/>
              <a:uLnTx/>
              <a:uFillTx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175204" y="2839804"/>
            <a:ext cx="2793591" cy="1681186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b="1" kern="0">
                <a:solidFill>
                  <a:srgbClr val="0066CC"/>
                </a:solidFill>
                <a:ea typeface="ＭＳ ゴシック" pitchFamily="49" charset="-128"/>
                <a:cs typeface="Arial" pitchFamily="34" charset="0"/>
              </a:rPr>
              <a:t>USO DE ENERGÍA Y MEDIO AMBIENTE</a:t>
            </a:r>
            <a:endParaRPr kumimoji="1" lang="es-ES" altLang="zh-CN" sz="1800" b="1" i="0" u="none" strike="noStrike" kern="0" cap="none" spc="0" normalizeH="0" baseline="0" noProof="0">
              <a:ln>
                <a:noFill/>
              </a:ln>
              <a:solidFill>
                <a:srgbClr val="0066CC"/>
              </a:solidFill>
              <a:effectLst/>
              <a:uLnTx/>
              <a:uFillTx/>
              <a:ea typeface="ＭＳ ゴシック" pitchFamily="49" charset="-128"/>
              <a:cs typeface="Arial" pitchFamily="34" charset="0"/>
            </a:endParaRP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Desarrollo e utilización de combustibles fósiles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kern="0">
                <a:solidFill>
                  <a:srgbClr val="0066CC"/>
                </a:solidFill>
                <a:ea typeface="ＭＳ ゴシック" pitchFamily="49" charset="-128"/>
                <a:cs typeface="Arial" pitchFamily="34" charset="0"/>
              </a:rPr>
              <a:t>Educación ambiental</a:t>
            </a:r>
            <a:endParaRPr kumimoji="1" lang="es-ES" altLang="zh-CN" sz="1800" b="0" i="0" u="none" strike="noStrike" kern="0" cap="none" spc="0" normalizeH="0" baseline="0" noProof="0">
              <a:ln>
                <a:noFill/>
              </a:ln>
              <a:solidFill>
                <a:srgbClr val="0066CC"/>
              </a:solidFill>
              <a:effectLst/>
              <a:uLnTx/>
              <a:uFillTx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14793" y="1065442"/>
            <a:ext cx="2854492" cy="1585257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PLANEACIÓN Y ADMINISTRACIÓN PÚBLICA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Desarrollo comunitario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Prevención y mitigación de Desastres</a:t>
            </a:r>
          </a:p>
        </p:txBody>
      </p:sp>
      <p:sp>
        <p:nvSpPr>
          <p:cNvPr id="14" name="3 Título"/>
          <p:cNvSpPr txBox="1">
            <a:spLocks/>
          </p:cNvSpPr>
          <p:nvPr/>
        </p:nvSpPr>
        <p:spPr bwMode="auto">
          <a:xfrm>
            <a:off x="1216219" y="36976"/>
            <a:ext cx="7647053" cy="716194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lang="es-CO"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_tradnl" sz="3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Áreas de Cooperación Diversas</a:t>
            </a:r>
            <a:endParaRPr kumimoji="0" lang="es-ES_tradnl" sz="3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144754" y="1054666"/>
            <a:ext cx="2793591" cy="1596033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OBRAS PÚBLICAS Y DE UTILIDAD PÚBLICA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Urbanismo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Arquitectura del paisaje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Construcción vial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1" lang="es-ES" altLang="zh-CN" sz="1800" b="0" i="0" u="none" strike="noStrike" kern="0" cap="none" spc="0" normalizeH="0" baseline="0" noProof="0">
              <a:ln>
                <a:noFill/>
              </a:ln>
              <a:solidFill>
                <a:srgbClr val="0066CC"/>
              </a:solidFill>
              <a:effectLst/>
              <a:uLnTx/>
              <a:uFillTx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14793" y="2845270"/>
            <a:ext cx="2854492" cy="1675720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MINERÍA E INDUSTRIA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Minería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Química y química aplicada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Maquinaria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8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Equipos eléctricos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6113814" y="1054666"/>
            <a:ext cx="2853082" cy="1596033"/>
          </a:xfrm>
          <a:prstGeom prst="rect">
            <a:avLst/>
          </a:prstGeom>
          <a:solidFill>
            <a:sysClr val="window" lastClr="FFFFFF"/>
          </a:solidFill>
          <a:ln w="38100" algn="ctr">
            <a:noFill/>
            <a:miter lim="800000"/>
            <a:headEnd/>
            <a:tailEnd/>
          </a:ln>
          <a:effectLst>
            <a:glow rad="63500">
              <a:srgbClr val="629DD1">
                <a:satMod val="175000"/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9805" tIns="39902" rIns="79805" bIns="39902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altLang="zh-CN" sz="18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AGRICULTURA, SILVICULTURA Y PESCA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6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Cultivos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6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Control de enfermedades y pestes</a:t>
            </a:r>
          </a:p>
          <a:p>
            <a:pPr marL="316725" marR="0" lvl="0" indent="-316725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s-ES" altLang="zh-CN" sz="1600" b="0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ＭＳ ゴシック" pitchFamily="49" charset="-128"/>
                <a:cs typeface="Arial" pitchFamily="34" charset="0"/>
              </a:rPr>
              <a:t>Suelos y Fertilizantes</a:t>
            </a:r>
          </a:p>
        </p:txBody>
      </p:sp>
    </p:spTree>
    <p:extLst>
      <p:ext uri="{BB962C8B-B14F-4D97-AF65-F5344CB8AC3E}">
        <p14:creationId xmlns:p14="http://schemas.microsoft.com/office/powerpoint/2010/main" val="155069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614A800-2584-4873-87E0-EE7D230F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20072" y="6309320"/>
            <a:ext cx="3643200" cy="342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B3C7512-61DB-4B58-94C5-187CC35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5956" y="6309320"/>
            <a:ext cx="792088" cy="365125"/>
          </a:xfrm>
        </p:spPr>
        <p:txBody>
          <a:bodyPr/>
          <a:lstStyle/>
          <a:p>
            <a:fld id="{8E4AB5CB-76D4-4E4C-BBFD-05C6B7D3B877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97756F2-9EEB-4169-AD49-D78F20C26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A880946-C8BA-4505-AF8B-73613BAA3F8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77" y="6374434"/>
            <a:ext cx="3191495" cy="211772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 bwMode="auto">
          <a:xfrm>
            <a:off x="1321978" y="116341"/>
            <a:ext cx="7583077" cy="604681"/>
          </a:xfrm>
          <a:prstGeom prst="roundRect">
            <a:avLst/>
          </a:prstGeom>
          <a:solidFill>
            <a:srgbClr val="629DD1">
              <a:lumMod val="75000"/>
            </a:srgbClr>
          </a:solidFill>
          <a:ln w="9525">
            <a:solidFill>
              <a:srgbClr val="629DD1">
                <a:lumMod val="20000"/>
                <a:lumOff val="80000"/>
              </a:srgbClr>
            </a:solidFill>
            <a:miter lim="800000"/>
            <a:headEnd/>
            <a:tailE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95788" tIns="47894" rIns="95788" bIns="47894" numCol="1" anchor="ctr" anchorCtr="0" compatLnSpc="1">
            <a:prstTxWarp prst="textNoShape">
              <a:avLst/>
            </a:prstTxWarp>
          </a:bodyPr>
          <a:lstStyle>
            <a:lvl1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31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57214" rtl="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506760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101352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520281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2027042" algn="ctr" defTabSz="957214" rtl="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5721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¿En qué </a:t>
            </a:r>
            <a:r>
              <a:rPr lang="es-ES">
                <a:solidFill>
                  <a:sysClr val="window" lastClr="FFFFFF"/>
                </a:solidFill>
                <a:latin typeface="Calibri"/>
                <a:cs typeface="Arial" charset="0"/>
              </a:rPr>
              <a:t>áreas han trabajado</a:t>
            </a:r>
            <a:r>
              <a:rPr kumimoji="0" lang="es-ES" sz="31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Arial" charset="0"/>
              </a:rPr>
              <a:t>?</a:t>
            </a:r>
            <a:endParaRPr kumimoji="0" lang="es-CO" sz="3100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A8750D-53EA-4965-9C28-3833D4622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22" y="1270828"/>
            <a:ext cx="8146772" cy="480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89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064477-e11f-4e2a-be5d-081668d6135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314C3CCB853E4398B6C45BA13BAD80" ma:contentTypeVersion="10" ma:contentTypeDescription="Create a new document." ma:contentTypeScope="" ma:versionID="c94a29af1d137042b537e19c8b3dd3e4">
  <xsd:schema xmlns:xsd="http://www.w3.org/2001/XMLSchema" xmlns:xs="http://www.w3.org/2001/XMLSchema" xmlns:p="http://schemas.microsoft.com/office/2006/metadata/properties" xmlns:ns2="92064477-e11f-4e2a-be5d-081668d61357" xmlns:ns3="e6fbc330-6453-4f40-8753-35fdbd3ac5b0" targetNamespace="http://schemas.microsoft.com/office/2006/metadata/properties" ma:root="true" ma:fieldsID="4685be5134657704a7d5beb5c44ccb8c" ns2:_="" ns3:_="">
    <xsd:import namespace="92064477-e11f-4e2a-be5d-081668d61357"/>
    <xsd:import namespace="e6fbc330-6453-4f40-8753-35fdbd3ac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064477-e11f-4e2a-be5d-081668d61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bc330-6453-4f40-8753-35fdbd3ac5b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4F3E49-9B49-44F6-95F5-7697BA15954B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92064477-e11f-4e2a-be5d-081668d61357"/>
    <ds:schemaRef ds:uri="e6fbc330-6453-4f40-8753-35fdbd3ac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88711E-457B-4A70-8FB3-17A27E018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064477-e11f-4e2a-be5d-081668d61357"/>
    <ds:schemaRef ds:uri="e6fbc330-6453-4f40-8753-35fdbd3ac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80C6BB-87C4-44F2-BD4B-68F884BBF5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988</Words>
  <Application>Microsoft Office PowerPoint</Application>
  <PresentationFormat>Presentación en pantalla (4:3)</PresentationFormat>
  <Paragraphs>211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31" baseType="lpstr">
      <vt:lpstr>ＭＳ ゴシック</vt:lpstr>
      <vt:lpstr>ＭＳ Ｐゴシック</vt:lpstr>
      <vt:lpstr>宋体</vt:lpstr>
      <vt:lpstr>游ゴシック</vt:lpstr>
      <vt:lpstr>游ゴシック Light</vt:lpstr>
      <vt:lpstr>Aharoni</vt:lpstr>
      <vt:lpstr>Arial</vt:lpstr>
      <vt:lpstr>Calibri</vt:lpstr>
      <vt:lpstr>Calibri Light</vt:lpstr>
      <vt:lpstr>Candara</vt:lpstr>
      <vt:lpstr>Franklin Gothic Heavy</vt:lpstr>
      <vt:lpstr>Wingdings</vt:lpstr>
      <vt:lpstr>Office テーマ</vt:lpstr>
      <vt:lpstr>Programa de Voluntarios Japoneses Para la Cooperación con el Extranjero  - JOCV -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Shimomura, Yasuki[下村 靖樹]</dc:creator>
  <cp:lastModifiedBy>Luz Emerita Lopez Garcia</cp:lastModifiedBy>
  <cp:revision>39</cp:revision>
  <cp:lastPrinted>2023-04-04T16:32:32Z</cp:lastPrinted>
  <dcterms:created xsi:type="dcterms:W3CDTF">2017-09-12T02:13:23Z</dcterms:created>
  <dcterms:modified xsi:type="dcterms:W3CDTF">2023-08-28T21:40:55Z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0x01010031314C3CCB853E4398B6C45BA13BAD80</vt:lpwstr>
  </property>
</Properties>
</file>